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69" r:id="rId16"/>
    <p:sldId id="270" r:id="rId17"/>
  </p:sldIdLst>
  <p:sldSz cx="18288000" cy="10287000"/>
  <p:notesSz cx="6858000" cy="9144000"/>
  <p:embeddedFontLst>
    <p:embeddedFont>
      <p:font typeface="Garet Book" panose="020B0604020202020204" charset="0"/>
      <p:regular r:id="rId19"/>
    </p:embeddedFont>
    <p:embeddedFont>
      <p:font typeface="Garet Extra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Amezcua" userId="2ef42c77-90a7-43a3-a3de-53d7ec108e12" providerId="ADAL" clId="{A23C9784-4F6F-4888-BCFE-14EB76656E6D}"/>
    <pc:docChg chg="custSel addSld modSld">
      <pc:chgData name="Sofia Amezcua" userId="2ef42c77-90a7-43a3-a3de-53d7ec108e12" providerId="ADAL" clId="{A23C9784-4F6F-4888-BCFE-14EB76656E6D}" dt="2024-01-10T19:30:14.419" v="948" actId="20577"/>
      <pc:docMkLst>
        <pc:docMk/>
      </pc:docMkLst>
      <pc:sldChg chg="modNotesTx">
        <pc:chgData name="Sofia Amezcua" userId="2ef42c77-90a7-43a3-a3de-53d7ec108e12" providerId="ADAL" clId="{A23C9784-4F6F-4888-BCFE-14EB76656E6D}" dt="2024-01-10T19:24:56.320" v="300" actId="20577"/>
        <pc:sldMkLst>
          <pc:docMk/>
          <pc:sldMk cId="0" sldId="258"/>
        </pc:sldMkLst>
      </pc:sldChg>
      <pc:sldChg chg="modNotesTx">
        <pc:chgData name="Sofia Amezcua" userId="2ef42c77-90a7-43a3-a3de-53d7ec108e12" providerId="ADAL" clId="{A23C9784-4F6F-4888-BCFE-14EB76656E6D}" dt="2024-01-10T19:25:39.225" v="418" actId="5793"/>
        <pc:sldMkLst>
          <pc:docMk/>
          <pc:sldMk cId="0" sldId="259"/>
        </pc:sldMkLst>
      </pc:sldChg>
      <pc:sldChg chg="modNotesTx">
        <pc:chgData name="Sofia Amezcua" userId="2ef42c77-90a7-43a3-a3de-53d7ec108e12" providerId="ADAL" clId="{A23C9784-4F6F-4888-BCFE-14EB76656E6D}" dt="2024-01-10T19:26:05.441" v="481" actId="5793"/>
        <pc:sldMkLst>
          <pc:docMk/>
          <pc:sldMk cId="0" sldId="260"/>
        </pc:sldMkLst>
      </pc:sldChg>
      <pc:sldChg chg="modNotesTx">
        <pc:chgData name="Sofia Amezcua" userId="2ef42c77-90a7-43a3-a3de-53d7ec108e12" providerId="ADAL" clId="{A23C9784-4F6F-4888-BCFE-14EB76656E6D}" dt="2024-01-10T19:27:01.852" v="604" actId="20577"/>
        <pc:sldMkLst>
          <pc:docMk/>
          <pc:sldMk cId="0" sldId="261"/>
        </pc:sldMkLst>
      </pc:sldChg>
      <pc:sldChg chg="modNotesTx">
        <pc:chgData name="Sofia Amezcua" userId="2ef42c77-90a7-43a3-a3de-53d7ec108e12" providerId="ADAL" clId="{A23C9784-4F6F-4888-BCFE-14EB76656E6D}" dt="2024-01-10T19:27:22.650" v="682" actId="20577"/>
        <pc:sldMkLst>
          <pc:docMk/>
          <pc:sldMk cId="0" sldId="262"/>
        </pc:sldMkLst>
      </pc:sldChg>
      <pc:sldChg chg="modNotesTx">
        <pc:chgData name="Sofia Amezcua" userId="2ef42c77-90a7-43a3-a3de-53d7ec108e12" providerId="ADAL" clId="{A23C9784-4F6F-4888-BCFE-14EB76656E6D}" dt="2024-01-10T19:27:45.905" v="768" actId="20577"/>
        <pc:sldMkLst>
          <pc:docMk/>
          <pc:sldMk cId="0" sldId="263"/>
        </pc:sldMkLst>
      </pc:sldChg>
      <pc:sldChg chg="modSp mod modNotesTx">
        <pc:chgData name="Sofia Amezcua" userId="2ef42c77-90a7-43a3-a3de-53d7ec108e12" providerId="ADAL" clId="{A23C9784-4F6F-4888-BCFE-14EB76656E6D}" dt="2024-01-10T19:29:48.612" v="912" actId="20577"/>
        <pc:sldMkLst>
          <pc:docMk/>
          <pc:sldMk cId="0" sldId="265"/>
        </pc:sldMkLst>
        <pc:spChg chg="mod">
          <ac:chgData name="Sofia Amezcua" userId="2ef42c77-90a7-43a3-a3de-53d7ec108e12" providerId="ADAL" clId="{A23C9784-4F6F-4888-BCFE-14EB76656E6D}" dt="2024-01-10T19:29:48.612" v="912" actId="20577"/>
          <ac:spMkLst>
            <pc:docMk/>
            <pc:sldMk cId="0" sldId="265"/>
            <ac:spMk id="20" creationId="{00000000-0000-0000-0000-000000000000}"/>
          </ac:spMkLst>
        </pc:spChg>
      </pc:sldChg>
      <pc:sldChg chg="modNotesTx">
        <pc:chgData name="Sofia Amezcua" userId="2ef42c77-90a7-43a3-a3de-53d7ec108e12" providerId="ADAL" clId="{A23C9784-4F6F-4888-BCFE-14EB76656E6D}" dt="2024-01-10T19:30:14.419" v="948" actId="20577"/>
        <pc:sldMkLst>
          <pc:docMk/>
          <pc:sldMk cId="0" sldId="266"/>
        </pc:sldMkLst>
      </pc:sldChg>
      <pc:sldChg chg="modSp add mod">
        <pc:chgData name="Sofia Amezcua" userId="2ef42c77-90a7-43a3-a3de-53d7ec108e12" providerId="ADAL" clId="{A23C9784-4F6F-4888-BCFE-14EB76656E6D}" dt="2024-01-10T19:28:35.561" v="816" actId="20577"/>
        <pc:sldMkLst>
          <pc:docMk/>
          <pc:sldMk cId="2822976942" sldId="271"/>
        </pc:sldMkLst>
        <pc:spChg chg="mod">
          <ac:chgData name="Sofia Amezcua" userId="2ef42c77-90a7-43a3-a3de-53d7ec108e12" providerId="ADAL" clId="{A23C9784-4F6F-4888-BCFE-14EB76656E6D}" dt="2024-01-10T19:28:35.561" v="816" actId="20577"/>
          <ac:spMkLst>
            <pc:docMk/>
            <pc:sldMk cId="2822976942" sldId="271"/>
            <ac:spMk id="4" creationId="{00000000-0000-0000-0000-000000000000}"/>
          </ac:spMkLst>
        </pc:spChg>
      </pc:sldChg>
    </pc:docChg>
  </pc:docChgLst>
  <pc:docChgLst>
    <pc:chgData name="Sofia Amezcua" userId="2ef42c77-90a7-43a3-a3de-53d7ec108e12" providerId="ADAL" clId="{F481E450-2652-4FBC-B85B-570363853FCC}"/>
    <pc:docChg chg="modSld">
      <pc:chgData name="Sofia Amezcua" userId="2ef42c77-90a7-43a3-a3de-53d7ec108e12" providerId="ADAL" clId="{F481E450-2652-4FBC-B85B-570363853FCC}" dt="2024-03-13T18:51:05.192" v="0" actId="403"/>
      <pc:docMkLst>
        <pc:docMk/>
      </pc:docMkLst>
      <pc:sldChg chg="modSp mod">
        <pc:chgData name="Sofia Amezcua" userId="2ef42c77-90a7-43a3-a3de-53d7ec108e12" providerId="ADAL" clId="{F481E450-2652-4FBC-B85B-570363853FCC}" dt="2024-03-13T18:51:05.192" v="0" actId="403"/>
        <pc:sldMkLst>
          <pc:docMk/>
          <pc:sldMk cId="0" sldId="263"/>
        </pc:sldMkLst>
        <pc:spChg chg="mod">
          <ac:chgData name="Sofia Amezcua" userId="2ef42c77-90a7-43a3-a3de-53d7ec108e12" providerId="ADAL" clId="{F481E450-2652-4FBC-B85B-570363853FCC}" dt="2024-03-13T18:51:05.192" v="0" actId="403"/>
          <ac:spMkLst>
            <pc:docMk/>
            <pc:sldMk cId="0" sldId="263"/>
            <ac:spMk id="4" creationId="{00000000-0000-0000-0000-000000000000}"/>
          </ac:spMkLst>
        </pc:spChg>
      </pc:sldChg>
    </pc:docChg>
  </pc:docChgLst>
  <pc:docChgLst>
    <pc:chgData name="Sofia Amezcua" userId="2ef42c77-90a7-43a3-a3de-53d7ec108e12" providerId="ADAL" clId="{ED412733-E89C-4BCF-9D75-BED02840EB7E}"/>
    <pc:docChg chg="modSld">
      <pc:chgData name="Sofia Amezcua" userId="2ef42c77-90a7-43a3-a3de-53d7ec108e12" providerId="ADAL" clId="{ED412733-E89C-4BCF-9D75-BED02840EB7E}" dt="2023-06-15T21:56:34.396" v="171" actId="12"/>
      <pc:docMkLst>
        <pc:docMk/>
      </pc:docMkLst>
      <pc:sldChg chg="modSp mod">
        <pc:chgData name="Sofia Amezcua" userId="2ef42c77-90a7-43a3-a3de-53d7ec108e12" providerId="ADAL" clId="{ED412733-E89C-4BCF-9D75-BED02840EB7E}" dt="2023-06-15T21:50:55.618" v="3" actId="1076"/>
        <pc:sldMkLst>
          <pc:docMk/>
          <pc:sldMk cId="0" sldId="256"/>
        </pc:sldMkLst>
        <pc:spChg chg="mod">
          <ac:chgData name="Sofia Amezcua" userId="2ef42c77-90a7-43a3-a3de-53d7ec108e12" providerId="ADAL" clId="{ED412733-E89C-4BCF-9D75-BED02840EB7E}" dt="2023-06-15T21:50:55.618" v="3" actId="1076"/>
          <ac:spMkLst>
            <pc:docMk/>
            <pc:sldMk cId="0" sldId="256"/>
            <ac:spMk id="4" creationId="{00000000-0000-0000-0000-000000000000}"/>
          </ac:spMkLst>
        </pc:spChg>
        <pc:spChg chg="mod">
          <ac:chgData name="Sofia Amezcua" userId="2ef42c77-90a7-43a3-a3de-53d7ec108e12" providerId="ADAL" clId="{ED412733-E89C-4BCF-9D75-BED02840EB7E}" dt="2023-06-15T21:50:52.874" v="2" actId="1076"/>
          <ac:spMkLst>
            <pc:docMk/>
            <pc:sldMk cId="0" sldId="256"/>
            <ac:spMk id="5" creationId="{00000000-0000-0000-0000-000000000000}"/>
          </ac:spMkLst>
        </pc:spChg>
      </pc:sldChg>
      <pc:sldChg chg="modSp mod">
        <pc:chgData name="Sofia Amezcua" userId="2ef42c77-90a7-43a3-a3de-53d7ec108e12" providerId="ADAL" clId="{ED412733-E89C-4BCF-9D75-BED02840EB7E}" dt="2023-06-15T21:56:34.396" v="171" actId="12"/>
        <pc:sldMkLst>
          <pc:docMk/>
          <pc:sldMk cId="0" sldId="257"/>
        </pc:sldMkLst>
        <pc:spChg chg="mod">
          <ac:chgData name="Sofia Amezcua" userId="2ef42c77-90a7-43a3-a3de-53d7ec108e12" providerId="ADAL" clId="{ED412733-E89C-4BCF-9D75-BED02840EB7E}" dt="2023-06-15T21:51:01.031" v="4" actId="14100"/>
          <ac:spMkLst>
            <pc:docMk/>
            <pc:sldMk cId="0" sldId="257"/>
            <ac:spMk id="4" creationId="{00000000-0000-0000-0000-000000000000}"/>
          </ac:spMkLst>
        </pc:spChg>
        <pc:spChg chg="mod">
          <ac:chgData name="Sofia Amezcua" userId="2ef42c77-90a7-43a3-a3de-53d7ec108e12" providerId="ADAL" clId="{ED412733-E89C-4BCF-9D75-BED02840EB7E}" dt="2023-06-15T21:56:34.396" v="171" actId="12"/>
          <ac:spMkLst>
            <pc:docMk/>
            <pc:sldMk cId="0" sldId="257"/>
            <ac:spMk id="5" creationId="{00000000-0000-0000-0000-000000000000}"/>
          </ac:spMkLst>
        </pc:spChg>
      </pc:sldChg>
      <pc:sldChg chg="modSp mod">
        <pc:chgData name="Sofia Amezcua" userId="2ef42c77-90a7-43a3-a3de-53d7ec108e12" providerId="ADAL" clId="{ED412733-E89C-4BCF-9D75-BED02840EB7E}" dt="2023-06-15T21:51:05.650" v="5" actId="14100"/>
        <pc:sldMkLst>
          <pc:docMk/>
          <pc:sldMk cId="0" sldId="258"/>
        </pc:sldMkLst>
        <pc:spChg chg="mod">
          <ac:chgData name="Sofia Amezcua" userId="2ef42c77-90a7-43a3-a3de-53d7ec108e12" providerId="ADAL" clId="{ED412733-E89C-4BCF-9D75-BED02840EB7E}" dt="2023-06-15T21:51:05.650" v="5" actId="14100"/>
          <ac:spMkLst>
            <pc:docMk/>
            <pc:sldMk cId="0" sldId="258"/>
            <ac:spMk id="6" creationId="{00000000-0000-0000-0000-000000000000}"/>
          </ac:spMkLst>
        </pc:spChg>
      </pc:sldChg>
      <pc:sldChg chg="modSp mod">
        <pc:chgData name="Sofia Amezcua" userId="2ef42c77-90a7-43a3-a3de-53d7ec108e12" providerId="ADAL" clId="{ED412733-E89C-4BCF-9D75-BED02840EB7E}" dt="2023-06-15T21:51:09.315" v="6" actId="14100"/>
        <pc:sldMkLst>
          <pc:docMk/>
          <pc:sldMk cId="0" sldId="259"/>
        </pc:sldMkLst>
        <pc:spChg chg="mod">
          <ac:chgData name="Sofia Amezcua" userId="2ef42c77-90a7-43a3-a3de-53d7ec108e12" providerId="ADAL" clId="{ED412733-E89C-4BCF-9D75-BED02840EB7E}" dt="2023-06-15T21:51:09.315" v="6" actId="14100"/>
          <ac:spMkLst>
            <pc:docMk/>
            <pc:sldMk cId="0" sldId="259"/>
            <ac:spMk id="7" creationId="{00000000-0000-0000-0000-000000000000}"/>
          </ac:spMkLst>
        </pc:spChg>
      </pc:sldChg>
      <pc:sldChg chg="modSp mod">
        <pc:chgData name="Sofia Amezcua" userId="2ef42c77-90a7-43a3-a3de-53d7ec108e12" providerId="ADAL" clId="{ED412733-E89C-4BCF-9D75-BED02840EB7E}" dt="2023-06-15T21:51:15.430" v="7" actId="14100"/>
        <pc:sldMkLst>
          <pc:docMk/>
          <pc:sldMk cId="0" sldId="260"/>
        </pc:sldMkLst>
        <pc:spChg chg="mod">
          <ac:chgData name="Sofia Amezcua" userId="2ef42c77-90a7-43a3-a3de-53d7ec108e12" providerId="ADAL" clId="{ED412733-E89C-4BCF-9D75-BED02840EB7E}" dt="2023-06-15T21:51:15.430" v="7" actId="14100"/>
          <ac:spMkLst>
            <pc:docMk/>
            <pc:sldMk cId="0" sldId="260"/>
            <ac:spMk id="7" creationId="{00000000-0000-0000-0000-000000000000}"/>
          </ac:spMkLst>
        </pc:spChg>
      </pc:sldChg>
      <pc:sldChg chg="modSp mod">
        <pc:chgData name="Sofia Amezcua" userId="2ef42c77-90a7-43a3-a3de-53d7ec108e12" providerId="ADAL" clId="{ED412733-E89C-4BCF-9D75-BED02840EB7E}" dt="2023-06-15T21:53:06.208" v="25" actId="14100"/>
        <pc:sldMkLst>
          <pc:docMk/>
          <pc:sldMk cId="0" sldId="261"/>
        </pc:sldMkLst>
        <pc:spChg chg="mod">
          <ac:chgData name="Sofia Amezcua" userId="2ef42c77-90a7-43a3-a3de-53d7ec108e12" providerId="ADAL" clId="{ED412733-E89C-4BCF-9D75-BED02840EB7E}" dt="2023-06-15T21:51:20.780" v="8" actId="14100"/>
          <ac:spMkLst>
            <pc:docMk/>
            <pc:sldMk cId="0" sldId="261"/>
            <ac:spMk id="5" creationId="{00000000-0000-0000-0000-000000000000}"/>
          </ac:spMkLst>
        </pc:spChg>
        <pc:picChg chg="mod">
          <ac:chgData name="Sofia Amezcua" userId="2ef42c77-90a7-43a3-a3de-53d7ec108e12" providerId="ADAL" clId="{ED412733-E89C-4BCF-9D75-BED02840EB7E}" dt="2023-06-15T21:53:06.208" v="25" actId="14100"/>
          <ac:picMkLst>
            <pc:docMk/>
            <pc:sldMk cId="0" sldId="261"/>
            <ac:picMk id="2" creationId="{00000000-0000-0000-0000-000000000000}"/>
          </ac:picMkLst>
        </pc:picChg>
      </pc:sldChg>
      <pc:sldChg chg="modSp mod">
        <pc:chgData name="Sofia Amezcua" userId="2ef42c77-90a7-43a3-a3de-53d7ec108e12" providerId="ADAL" clId="{ED412733-E89C-4BCF-9D75-BED02840EB7E}" dt="2023-06-15T21:53:00.820" v="24" actId="14100"/>
        <pc:sldMkLst>
          <pc:docMk/>
          <pc:sldMk cId="0" sldId="262"/>
        </pc:sldMkLst>
        <pc:spChg chg="mod">
          <ac:chgData name="Sofia Amezcua" userId="2ef42c77-90a7-43a3-a3de-53d7ec108e12" providerId="ADAL" clId="{ED412733-E89C-4BCF-9D75-BED02840EB7E}" dt="2023-06-15T21:52:52.645" v="22" actId="14100"/>
          <ac:spMkLst>
            <pc:docMk/>
            <pc:sldMk cId="0" sldId="262"/>
            <ac:spMk id="5" creationId="{00000000-0000-0000-0000-000000000000}"/>
          </ac:spMkLst>
        </pc:spChg>
        <pc:picChg chg="mod">
          <ac:chgData name="Sofia Amezcua" userId="2ef42c77-90a7-43a3-a3de-53d7ec108e12" providerId="ADAL" clId="{ED412733-E89C-4BCF-9D75-BED02840EB7E}" dt="2023-06-15T21:53:00.820" v="24" actId="14100"/>
          <ac:picMkLst>
            <pc:docMk/>
            <pc:sldMk cId="0" sldId="262"/>
            <ac:picMk id="2" creationId="{00000000-0000-0000-0000-000000000000}"/>
          </ac:picMkLst>
        </pc:picChg>
      </pc:sldChg>
      <pc:sldChg chg="modSp mod">
        <pc:chgData name="Sofia Amezcua" userId="2ef42c77-90a7-43a3-a3de-53d7ec108e12" providerId="ADAL" clId="{ED412733-E89C-4BCF-9D75-BED02840EB7E}" dt="2023-06-15T21:51:27.776" v="9" actId="14100"/>
        <pc:sldMkLst>
          <pc:docMk/>
          <pc:sldMk cId="0" sldId="264"/>
        </pc:sldMkLst>
        <pc:spChg chg="mod">
          <ac:chgData name="Sofia Amezcua" userId="2ef42c77-90a7-43a3-a3de-53d7ec108e12" providerId="ADAL" clId="{ED412733-E89C-4BCF-9D75-BED02840EB7E}" dt="2023-06-15T21:51:27.776" v="9" actId="14100"/>
          <ac:spMkLst>
            <pc:docMk/>
            <pc:sldMk cId="0" sldId="264"/>
            <ac:spMk id="5" creationId="{00000000-0000-0000-0000-000000000000}"/>
          </ac:spMkLst>
        </pc:spChg>
      </pc:sldChg>
      <pc:sldChg chg="modSp mod">
        <pc:chgData name="Sofia Amezcua" userId="2ef42c77-90a7-43a3-a3de-53d7ec108e12" providerId="ADAL" clId="{ED412733-E89C-4BCF-9D75-BED02840EB7E}" dt="2023-06-15T21:52:27.887" v="20" actId="1076"/>
        <pc:sldMkLst>
          <pc:docMk/>
          <pc:sldMk cId="0" sldId="265"/>
        </pc:sldMkLst>
        <pc:spChg chg="mod">
          <ac:chgData name="Sofia Amezcua" userId="2ef42c77-90a7-43a3-a3de-53d7ec108e12" providerId="ADAL" clId="{ED412733-E89C-4BCF-9D75-BED02840EB7E}" dt="2023-06-15T21:51:57.182" v="12" actId="14100"/>
          <ac:spMkLst>
            <pc:docMk/>
            <pc:sldMk cId="0" sldId="265"/>
            <ac:spMk id="7" creationId="{00000000-0000-0000-0000-000000000000}"/>
          </ac:spMkLst>
        </pc:spChg>
        <pc:spChg chg="mod">
          <ac:chgData name="Sofia Amezcua" userId="2ef42c77-90a7-43a3-a3de-53d7ec108e12" providerId="ADAL" clId="{ED412733-E89C-4BCF-9D75-BED02840EB7E}" dt="2023-06-15T21:52:07.825" v="15" actId="14100"/>
          <ac:spMkLst>
            <pc:docMk/>
            <pc:sldMk cId="0" sldId="265"/>
            <ac:spMk id="11" creationId="{00000000-0000-0000-0000-000000000000}"/>
          </ac:spMkLst>
        </pc:spChg>
        <pc:spChg chg="mod">
          <ac:chgData name="Sofia Amezcua" userId="2ef42c77-90a7-43a3-a3de-53d7ec108e12" providerId="ADAL" clId="{ED412733-E89C-4BCF-9D75-BED02840EB7E}" dt="2023-06-15T21:52:12.521" v="16" actId="14100"/>
          <ac:spMkLst>
            <pc:docMk/>
            <pc:sldMk cId="0" sldId="265"/>
            <ac:spMk id="15" creationId="{00000000-0000-0000-0000-000000000000}"/>
          </ac:spMkLst>
        </pc:spChg>
        <pc:spChg chg="mod">
          <ac:chgData name="Sofia Amezcua" userId="2ef42c77-90a7-43a3-a3de-53d7ec108e12" providerId="ADAL" clId="{ED412733-E89C-4BCF-9D75-BED02840EB7E}" dt="2023-06-15T21:52:20.996" v="19" actId="14100"/>
          <ac:spMkLst>
            <pc:docMk/>
            <pc:sldMk cId="0" sldId="265"/>
            <ac:spMk id="19" creationId="{00000000-0000-0000-0000-000000000000}"/>
          </ac:spMkLst>
        </pc:spChg>
        <pc:spChg chg="mod">
          <ac:chgData name="Sofia Amezcua" userId="2ef42c77-90a7-43a3-a3de-53d7ec108e12" providerId="ADAL" clId="{ED412733-E89C-4BCF-9D75-BED02840EB7E}" dt="2023-06-15T21:52:27.887" v="20" actId="1076"/>
          <ac:spMkLst>
            <pc:docMk/>
            <pc:sldMk cId="0" sldId="265"/>
            <ac:spMk id="20" creationId="{00000000-0000-0000-0000-000000000000}"/>
          </ac:spMkLst>
        </pc:spChg>
        <pc:spChg chg="mod">
          <ac:chgData name="Sofia Amezcua" userId="2ef42c77-90a7-43a3-a3de-53d7ec108e12" providerId="ADAL" clId="{ED412733-E89C-4BCF-9D75-BED02840EB7E}" dt="2023-06-15T21:51:33.298" v="10" actId="14100"/>
          <ac:spMkLst>
            <pc:docMk/>
            <pc:sldMk cId="0" sldId="265"/>
            <ac:spMk id="21" creationId="{00000000-0000-0000-0000-000000000000}"/>
          </ac:spMkLst>
        </pc:spChg>
        <pc:grpChg chg="mod">
          <ac:chgData name="Sofia Amezcua" userId="2ef42c77-90a7-43a3-a3de-53d7ec108e12" providerId="ADAL" clId="{ED412733-E89C-4BCF-9D75-BED02840EB7E}" dt="2023-06-15T21:52:00.071" v="13" actId="14100"/>
          <ac:grpSpMkLst>
            <pc:docMk/>
            <pc:sldMk cId="0" sldId="265"/>
            <ac:grpSpMk id="4" creationId="{00000000-0000-0000-0000-000000000000}"/>
          </ac:grpSpMkLst>
        </pc:grpChg>
        <pc:grpChg chg="mod">
          <ac:chgData name="Sofia Amezcua" userId="2ef42c77-90a7-43a3-a3de-53d7ec108e12" providerId="ADAL" clId="{ED412733-E89C-4BCF-9D75-BED02840EB7E}" dt="2023-06-15T21:52:04.765" v="14" actId="14100"/>
          <ac:grpSpMkLst>
            <pc:docMk/>
            <pc:sldMk cId="0" sldId="265"/>
            <ac:grpSpMk id="8" creationId="{00000000-0000-0000-0000-000000000000}"/>
          </ac:grpSpMkLst>
        </pc:grpChg>
        <pc:grpChg chg="mod">
          <ac:chgData name="Sofia Amezcua" userId="2ef42c77-90a7-43a3-a3de-53d7ec108e12" providerId="ADAL" clId="{ED412733-E89C-4BCF-9D75-BED02840EB7E}" dt="2023-06-15T21:52:14.866" v="17" actId="14100"/>
          <ac:grpSpMkLst>
            <pc:docMk/>
            <pc:sldMk cId="0" sldId="265"/>
            <ac:grpSpMk id="12" creationId="{00000000-0000-0000-0000-000000000000}"/>
          </ac:grpSpMkLst>
        </pc:grpChg>
        <pc:grpChg chg="mod">
          <ac:chgData name="Sofia Amezcua" userId="2ef42c77-90a7-43a3-a3de-53d7ec108e12" providerId="ADAL" clId="{ED412733-E89C-4BCF-9D75-BED02840EB7E}" dt="2023-06-15T21:52:18.413" v="18" actId="14100"/>
          <ac:grpSpMkLst>
            <pc:docMk/>
            <pc:sldMk cId="0" sldId="265"/>
            <ac:grpSpMk id="16" creationId="{00000000-0000-0000-0000-000000000000}"/>
          </ac:grpSpMkLst>
        </pc:grpChg>
        <pc:picChg chg="mod">
          <ac:chgData name="Sofia Amezcua" userId="2ef42c77-90a7-43a3-a3de-53d7ec108e12" providerId="ADAL" clId="{ED412733-E89C-4BCF-9D75-BED02840EB7E}" dt="2023-06-15T21:51:46.231" v="11" actId="34135"/>
          <ac:picMkLst>
            <pc:docMk/>
            <pc:sldMk cId="0" sldId="265"/>
            <ac:picMk id="2" creationId="{00000000-0000-0000-0000-000000000000}"/>
          </ac:picMkLst>
        </pc:picChg>
      </pc:sldChg>
      <pc:sldChg chg="modSp mod">
        <pc:chgData name="Sofia Amezcua" userId="2ef42c77-90a7-43a3-a3de-53d7ec108e12" providerId="ADAL" clId="{ED412733-E89C-4BCF-9D75-BED02840EB7E}" dt="2023-06-15T21:52:47.095" v="21" actId="14100"/>
        <pc:sldMkLst>
          <pc:docMk/>
          <pc:sldMk cId="0" sldId="266"/>
        </pc:sldMkLst>
        <pc:spChg chg="mod">
          <ac:chgData name="Sofia Amezcua" userId="2ef42c77-90a7-43a3-a3de-53d7ec108e12" providerId="ADAL" clId="{ED412733-E89C-4BCF-9D75-BED02840EB7E}" dt="2023-06-15T21:52:47.095" v="21" actId="14100"/>
          <ac:spMkLst>
            <pc:docMk/>
            <pc:sldMk cId="0" sldId="266"/>
            <ac:spMk id="2" creationId="{00000000-0000-0000-0000-000000000000}"/>
          </ac:spMkLst>
        </pc:spChg>
      </pc:sldChg>
      <pc:sldChg chg="modSp mod">
        <pc:chgData name="Sofia Amezcua" userId="2ef42c77-90a7-43a3-a3de-53d7ec108e12" providerId="ADAL" clId="{ED412733-E89C-4BCF-9D75-BED02840EB7E}" dt="2023-06-15T21:54:48.147" v="163" actId="20577"/>
        <pc:sldMkLst>
          <pc:docMk/>
          <pc:sldMk cId="0" sldId="267"/>
        </pc:sldMkLst>
        <pc:spChg chg="mod">
          <ac:chgData name="Sofia Amezcua" userId="2ef42c77-90a7-43a3-a3de-53d7ec108e12" providerId="ADAL" clId="{ED412733-E89C-4BCF-9D75-BED02840EB7E}" dt="2023-06-15T21:54:48.147" v="163" actId="20577"/>
          <ac:spMkLst>
            <pc:docMk/>
            <pc:sldMk cId="0" sldId="267"/>
            <ac:spMk id="4" creationId="{00000000-0000-0000-0000-000000000000}"/>
          </ac:spMkLst>
        </pc:spChg>
        <pc:spChg chg="mod">
          <ac:chgData name="Sofia Amezcua" userId="2ef42c77-90a7-43a3-a3de-53d7ec108e12" providerId="ADAL" clId="{ED412733-E89C-4BCF-9D75-BED02840EB7E}" dt="2023-06-15T21:54:26.183" v="85" actId="14100"/>
          <ac:spMkLst>
            <pc:docMk/>
            <pc:sldMk cId="0" sldId="267"/>
            <ac:spMk id="5" creationId="{00000000-0000-0000-0000-000000000000}"/>
          </ac:spMkLst>
        </pc:spChg>
      </pc:sldChg>
    </pc:docChg>
  </pc:docChgLst>
  <pc:docChgLst>
    <pc:chgData name="Sofia Amezcua" userId="2ef42c77-90a7-43a3-a3de-53d7ec108e12" providerId="ADAL" clId="{CAEC98D2-44DD-47CB-9A6F-25BA7B2709CD}"/>
    <pc:docChg chg="modSld">
      <pc:chgData name="Sofia Amezcua" userId="2ef42c77-90a7-43a3-a3de-53d7ec108e12" providerId="ADAL" clId="{CAEC98D2-44DD-47CB-9A6F-25BA7B2709CD}" dt="2023-12-12T01:08:01.829" v="1" actId="1076"/>
      <pc:docMkLst>
        <pc:docMk/>
      </pc:docMkLst>
      <pc:sldChg chg="modSp mod">
        <pc:chgData name="Sofia Amezcua" userId="2ef42c77-90a7-43a3-a3de-53d7ec108e12" providerId="ADAL" clId="{CAEC98D2-44DD-47CB-9A6F-25BA7B2709CD}" dt="2023-12-12T01:08:01.829" v="1" actId="1076"/>
        <pc:sldMkLst>
          <pc:docMk/>
          <pc:sldMk cId="0" sldId="256"/>
        </pc:sldMkLst>
        <pc:picChg chg="mod">
          <ac:chgData name="Sofia Amezcua" userId="2ef42c77-90a7-43a3-a3de-53d7ec108e12" providerId="ADAL" clId="{CAEC98D2-44DD-47CB-9A6F-25BA7B2709CD}" dt="2023-12-12T01:08:01.829" v="1" actId="1076"/>
          <ac:picMkLst>
            <pc:docMk/>
            <pc:sldMk cId="0" sldId="256"/>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DBA0-6E28-4058-8064-DCC72D6D9EF2}"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7DE41-99A2-4260-B58E-2960A1F56C39}" type="slidenum">
              <a:rPr lang="en-US" smtClean="0"/>
              <a:t>‹#›</a:t>
            </a:fld>
            <a:endParaRPr lang="en-US"/>
          </a:p>
        </p:txBody>
      </p:sp>
    </p:spTree>
    <p:extLst>
      <p:ext uri="{BB962C8B-B14F-4D97-AF65-F5344CB8AC3E}">
        <p14:creationId xmlns:p14="http://schemas.microsoft.com/office/powerpoint/2010/main" val="290961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yourself and your affiliate</a:t>
            </a:r>
          </a:p>
          <a:p>
            <a:pPr marL="171450" indent="-171450">
              <a:buFont typeface="Arial" panose="020B0604020202020204" pitchFamily="34" charset="0"/>
              <a:buChar char="•"/>
            </a:pPr>
            <a:r>
              <a:rPr lang="en-US" dirty="0"/>
              <a:t>Talk about what you do in your community and transition into your work with youth and young adults</a:t>
            </a:r>
          </a:p>
        </p:txBody>
      </p:sp>
      <p:sp>
        <p:nvSpPr>
          <p:cNvPr id="4" name="Slide Number Placeholder 3"/>
          <p:cNvSpPr>
            <a:spLocks noGrp="1"/>
          </p:cNvSpPr>
          <p:nvPr>
            <p:ph type="sldNum" sz="quarter" idx="5"/>
          </p:nvPr>
        </p:nvSpPr>
        <p:spPr/>
        <p:txBody>
          <a:bodyPr/>
          <a:lstStyle/>
          <a:p>
            <a:fld id="{1D97DE41-99A2-4260-B58E-2960A1F56C39}" type="slidenum">
              <a:rPr lang="en-US" smtClean="0"/>
              <a:t>3</a:t>
            </a:fld>
            <a:endParaRPr lang="en-US"/>
          </a:p>
        </p:txBody>
      </p:sp>
    </p:spTree>
    <p:extLst>
      <p:ext uri="{BB962C8B-B14F-4D97-AF65-F5344CB8AC3E}">
        <p14:creationId xmlns:p14="http://schemas.microsoft.com/office/powerpoint/2010/main" val="63983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Supporting teen mental health is important because…</a:t>
            </a:r>
          </a:p>
        </p:txBody>
      </p:sp>
      <p:sp>
        <p:nvSpPr>
          <p:cNvPr id="4" name="Slide Number Placeholder 3"/>
          <p:cNvSpPr>
            <a:spLocks noGrp="1"/>
          </p:cNvSpPr>
          <p:nvPr>
            <p:ph type="sldNum" sz="quarter" idx="5"/>
          </p:nvPr>
        </p:nvSpPr>
        <p:spPr/>
        <p:txBody>
          <a:bodyPr/>
          <a:lstStyle/>
          <a:p>
            <a:fld id="{1D97DE41-99A2-4260-B58E-2960A1F56C39}" type="slidenum">
              <a:rPr lang="en-US" smtClean="0"/>
              <a:t>4</a:t>
            </a:fld>
            <a:endParaRPr lang="en-US"/>
          </a:p>
        </p:txBody>
      </p:sp>
    </p:spTree>
    <p:extLst>
      <p:ext uri="{BB962C8B-B14F-4D97-AF65-F5344CB8AC3E}">
        <p14:creationId xmlns:p14="http://schemas.microsoft.com/office/powerpoint/2010/main" val="14231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NAMI is working in schools because…</a:t>
            </a:r>
          </a:p>
        </p:txBody>
      </p:sp>
      <p:sp>
        <p:nvSpPr>
          <p:cNvPr id="4" name="Slide Number Placeholder 3"/>
          <p:cNvSpPr>
            <a:spLocks noGrp="1"/>
          </p:cNvSpPr>
          <p:nvPr>
            <p:ph type="sldNum" sz="quarter" idx="5"/>
          </p:nvPr>
        </p:nvSpPr>
        <p:spPr/>
        <p:txBody>
          <a:bodyPr/>
          <a:lstStyle/>
          <a:p>
            <a:fld id="{1D97DE41-99A2-4260-B58E-2960A1F56C39}" type="slidenum">
              <a:rPr lang="en-US" smtClean="0"/>
              <a:t>5</a:t>
            </a:fld>
            <a:endParaRPr lang="en-US"/>
          </a:p>
        </p:txBody>
      </p:sp>
    </p:spTree>
    <p:extLst>
      <p:ext uri="{BB962C8B-B14F-4D97-AF65-F5344CB8AC3E}">
        <p14:creationId xmlns:p14="http://schemas.microsoft.com/office/powerpoint/2010/main" val="41898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Feel free to add more examples that your known clubs have done on campus</a:t>
            </a:r>
          </a:p>
        </p:txBody>
      </p:sp>
      <p:sp>
        <p:nvSpPr>
          <p:cNvPr id="4" name="Slide Number Placeholder 3"/>
          <p:cNvSpPr>
            <a:spLocks noGrp="1"/>
          </p:cNvSpPr>
          <p:nvPr>
            <p:ph type="sldNum" sz="quarter" idx="5"/>
          </p:nvPr>
        </p:nvSpPr>
        <p:spPr/>
        <p:txBody>
          <a:bodyPr/>
          <a:lstStyle/>
          <a:p>
            <a:fld id="{1D97DE41-99A2-4260-B58E-2960A1F56C39}" type="slidenum">
              <a:rPr lang="en-US" smtClean="0"/>
              <a:t>6</a:t>
            </a:fld>
            <a:endParaRPr lang="en-US"/>
          </a:p>
        </p:txBody>
      </p:sp>
    </p:spTree>
    <p:extLst>
      <p:ext uri="{BB962C8B-B14F-4D97-AF65-F5344CB8AC3E}">
        <p14:creationId xmlns:p14="http://schemas.microsoft.com/office/powerpoint/2010/main" val="85956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 about ways your affiliate directly supports existing clubs</a:t>
            </a:r>
          </a:p>
        </p:txBody>
      </p:sp>
      <p:sp>
        <p:nvSpPr>
          <p:cNvPr id="4" name="Slide Number Placeholder 3"/>
          <p:cNvSpPr>
            <a:spLocks noGrp="1"/>
          </p:cNvSpPr>
          <p:nvPr>
            <p:ph type="sldNum" sz="quarter" idx="5"/>
          </p:nvPr>
        </p:nvSpPr>
        <p:spPr/>
        <p:txBody>
          <a:bodyPr/>
          <a:lstStyle/>
          <a:p>
            <a:fld id="{1D97DE41-99A2-4260-B58E-2960A1F56C39}" type="slidenum">
              <a:rPr lang="en-US" smtClean="0"/>
              <a:t>7</a:t>
            </a:fld>
            <a:endParaRPr lang="en-US"/>
          </a:p>
        </p:txBody>
      </p:sp>
    </p:spTree>
    <p:extLst>
      <p:ext uri="{BB962C8B-B14F-4D97-AF65-F5344CB8AC3E}">
        <p14:creationId xmlns:p14="http://schemas.microsoft.com/office/powerpoint/2010/main" val="107051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 any specific examples that have been shared with you from your existing clubs</a:t>
            </a:r>
          </a:p>
        </p:txBody>
      </p:sp>
      <p:sp>
        <p:nvSpPr>
          <p:cNvPr id="4" name="Slide Number Placeholder 3"/>
          <p:cNvSpPr>
            <a:spLocks noGrp="1"/>
          </p:cNvSpPr>
          <p:nvPr>
            <p:ph type="sldNum" sz="quarter" idx="5"/>
          </p:nvPr>
        </p:nvSpPr>
        <p:spPr/>
        <p:txBody>
          <a:bodyPr/>
          <a:lstStyle/>
          <a:p>
            <a:fld id="{1D97DE41-99A2-4260-B58E-2960A1F56C39}" type="slidenum">
              <a:rPr lang="en-US" smtClean="0"/>
              <a:t>8</a:t>
            </a:fld>
            <a:endParaRPr lang="en-US"/>
          </a:p>
        </p:txBody>
      </p:sp>
    </p:spTree>
    <p:extLst>
      <p:ext uri="{BB962C8B-B14F-4D97-AF65-F5344CB8AC3E}">
        <p14:creationId xmlns:p14="http://schemas.microsoft.com/office/powerpoint/2010/main" val="24781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7DE41-99A2-4260-B58E-2960A1F56C39}" type="slidenum">
              <a:rPr lang="en-US" smtClean="0"/>
              <a:t>9</a:t>
            </a:fld>
            <a:endParaRPr lang="en-US"/>
          </a:p>
        </p:txBody>
      </p:sp>
    </p:spTree>
    <p:extLst>
      <p:ext uri="{BB962C8B-B14F-4D97-AF65-F5344CB8AC3E}">
        <p14:creationId xmlns:p14="http://schemas.microsoft.com/office/powerpoint/2010/main" val="419377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 examples of things that your known clubs do on campus to meet these expectations</a:t>
            </a:r>
          </a:p>
        </p:txBody>
      </p:sp>
      <p:sp>
        <p:nvSpPr>
          <p:cNvPr id="4" name="Slide Number Placeholder 3"/>
          <p:cNvSpPr>
            <a:spLocks noGrp="1"/>
          </p:cNvSpPr>
          <p:nvPr>
            <p:ph type="sldNum" sz="quarter" idx="5"/>
          </p:nvPr>
        </p:nvSpPr>
        <p:spPr/>
        <p:txBody>
          <a:bodyPr/>
          <a:lstStyle/>
          <a:p>
            <a:fld id="{1D97DE41-99A2-4260-B58E-2960A1F56C39}" type="slidenum">
              <a:rPr lang="en-US" smtClean="0"/>
              <a:t>11</a:t>
            </a:fld>
            <a:endParaRPr lang="en-US"/>
          </a:p>
        </p:txBody>
      </p:sp>
    </p:spTree>
    <p:extLst>
      <p:ext uri="{BB962C8B-B14F-4D97-AF65-F5344CB8AC3E}">
        <p14:creationId xmlns:p14="http://schemas.microsoft.com/office/powerpoint/2010/main" val="209167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a:t>
            </a:r>
            <a:r>
              <a:rPr lang="en-US"/>
              <a:t>contact information</a:t>
            </a:r>
          </a:p>
        </p:txBody>
      </p:sp>
      <p:sp>
        <p:nvSpPr>
          <p:cNvPr id="4" name="Slide Number Placeholder 3"/>
          <p:cNvSpPr>
            <a:spLocks noGrp="1"/>
          </p:cNvSpPr>
          <p:nvPr>
            <p:ph type="sldNum" sz="quarter" idx="5"/>
          </p:nvPr>
        </p:nvSpPr>
        <p:spPr/>
        <p:txBody>
          <a:bodyPr/>
          <a:lstStyle/>
          <a:p>
            <a:fld id="{1D97DE41-99A2-4260-B58E-2960A1F56C39}" type="slidenum">
              <a:rPr lang="en-US" smtClean="0"/>
              <a:t>12</a:t>
            </a:fld>
            <a:endParaRPr lang="en-US"/>
          </a:p>
        </p:txBody>
      </p:sp>
    </p:spTree>
    <p:extLst>
      <p:ext uri="{BB962C8B-B14F-4D97-AF65-F5344CB8AC3E}">
        <p14:creationId xmlns:p14="http://schemas.microsoft.com/office/powerpoint/2010/main" val="59160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886198" y="3832611"/>
            <a:ext cx="11544821" cy="1594667"/>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Garet ExtraBold"/>
              </a:rPr>
              <a:t>NAMI On Campus</a:t>
            </a:r>
          </a:p>
        </p:txBody>
      </p:sp>
      <p:sp>
        <p:nvSpPr>
          <p:cNvPr id="5" name="TextBox 5"/>
          <p:cNvSpPr txBox="1"/>
          <p:nvPr/>
        </p:nvSpPr>
        <p:spPr>
          <a:xfrm>
            <a:off x="7163729" y="5427278"/>
            <a:ext cx="4989761"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Garet Book"/>
              </a:rPr>
              <a:t>NSO/NA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2487220"/>
            <a:ext cx="16230600" cy="5230919"/>
          </a:xfrm>
          <a:prstGeom prst="rect">
            <a:avLst/>
          </a:prstGeom>
        </p:spPr>
        <p:txBody>
          <a:bodyPr lIns="0" tIns="0" rIns="0" bIns="0" rtlCol="0" anchor="t">
            <a:spAutoFit/>
          </a:bodyPr>
          <a:lstStyle/>
          <a:p>
            <a:pPr algn="l" fontAlgn="t"/>
            <a:r>
              <a:rPr lang="en-US" sz="3399" dirty="0">
                <a:solidFill>
                  <a:srgbClr val="FFFFFF"/>
                </a:solidFill>
                <a:latin typeface="Garet Book"/>
              </a:rPr>
              <a:t>Step 4: Secure your club leaders. At a minimum, your NOC club should contain a president, secretary, and a treasurer to help support club meetings and other club related efforts (i.e. events, funding, club materials).</a:t>
            </a:r>
          </a:p>
          <a:p>
            <a:pPr algn="l" fontAlgn="t"/>
            <a:endParaRPr lang="en-US" sz="3399" dirty="0">
              <a:solidFill>
                <a:srgbClr val="FFFFFF"/>
              </a:solidFill>
              <a:latin typeface="Garet Book"/>
            </a:endParaRPr>
          </a:p>
          <a:p>
            <a:pPr algn="l" fontAlgn="t"/>
            <a:r>
              <a:rPr lang="en-US" sz="3399" dirty="0">
                <a:solidFill>
                  <a:srgbClr val="FFFFFF"/>
                </a:solidFill>
                <a:latin typeface="Garet Book"/>
              </a:rPr>
              <a:t>Step 5: Once you have completed all setup requirements, you can request the NOC Contact Form from your local NAMI Affiliate contact to formally register your NOC Club. The completion of this form will grant your club access to exclusive NOC materials to help your club get on the right foot to supporting your peers and educating your community.</a:t>
            </a:r>
          </a:p>
        </p:txBody>
      </p:sp>
      <p:sp>
        <p:nvSpPr>
          <p:cNvPr id="5" name="TextBox 5"/>
          <p:cNvSpPr txBox="1"/>
          <p:nvPr/>
        </p:nvSpPr>
        <p:spPr>
          <a:xfrm>
            <a:off x="1028700" y="857250"/>
            <a:ext cx="116205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ABD7D3"/>
                </a:solidFill>
                <a:latin typeface="Garet ExtraBold"/>
              </a:rPr>
              <a:t>Let's Get Started!</a:t>
            </a:r>
          </a:p>
        </p:txBody>
      </p:sp>
    </p:spTree>
    <p:extLst>
      <p:ext uri="{BB962C8B-B14F-4D97-AF65-F5344CB8AC3E}">
        <p14:creationId xmlns:p14="http://schemas.microsoft.com/office/powerpoint/2010/main" val="282297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1360203" y="2964327"/>
            <a:ext cx="2974146" cy="2947463"/>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FFDE59">
                    <a:alpha val="100000"/>
                  </a:srgbClr>
                </a:gs>
                <a:gs pos="100000">
                  <a:srgbClr val="FF914D">
                    <a:alpha val="100000"/>
                  </a:srgbClr>
                </a:gs>
              </a:gsLst>
              <a:lin ang="0"/>
            </a:gradFill>
          </p:spPr>
          <p:txBody>
            <a:bodyPr/>
            <a:lstStyle/>
            <a:p>
              <a:endParaRPr lang="en-US"/>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367"/>
                </a:lnSpc>
              </a:pPr>
              <a:endParaRPr/>
            </a:p>
          </p:txBody>
        </p:sp>
      </p:grpSp>
      <p:sp>
        <p:nvSpPr>
          <p:cNvPr id="7" name="Freeform 7"/>
          <p:cNvSpPr/>
          <p:nvPr/>
        </p:nvSpPr>
        <p:spPr>
          <a:xfrm>
            <a:off x="1524021" y="3353942"/>
            <a:ext cx="2507456" cy="2407164"/>
          </a:xfrm>
          <a:custGeom>
            <a:avLst/>
            <a:gdLst/>
            <a:ahLst/>
            <a:cxnLst/>
            <a:rect l="l" t="t" r="r" b="b"/>
            <a:pathLst>
              <a:path w="2758464" h="2557849">
                <a:moveTo>
                  <a:pt x="0" y="0"/>
                </a:moveTo>
                <a:lnTo>
                  <a:pt x="2758464" y="0"/>
                </a:lnTo>
                <a:lnTo>
                  <a:pt x="2758464" y="2557849"/>
                </a:lnTo>
                <a:lnTo>
                  <a:pt x="0" y="2557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5302287" y="3089815"/>
            <a:ext cx="2960874" cy="296061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7"/>
                </a:lnSpc>
              </a:pPr>
              <a:endParaRPr/>
            </a:p>
          </p:txBody>
        </p:sp>
      </p:grpSp>
      <p:sp>
        <p:nvSpPr>
          <p:cNvPr id="11" name="Freeform 11"/>
          <p:cNvSpPr/>
          <p:nvPr/>
        </p:nvSpPr>
        <p:spPr>
          <a:xfrm>
            <a:off x="5566412" y="3353941"/>
            <a:ext cx="2690141" cy="2664311"/>
          </a:xfrm>
          <a:custGeom>
            <a:avLst/>
            <a:gdLst/>
            <a:ahLst/>
            <a:cxnLst/>
            <a:rect l="l" t="t" r="r" b="b"/>
            <a:pathLst>
              <a:path w="2821974" h="2821974">
                <a:moveTo>
                  <a:pt x="0" y="0"/>
                </a:moveTo>
                <a:lnTo>
                  <a:pt x="2821975" y="0"/>
                </a:lnTo>
                <a:lnTo>
                  <a:pt x="2821975" y="2821974"/>
                </a:lnTo>
                <a:lnTo>
                  <a:pt x="0" y="2821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2" name="Group 12"/>
          <p:cNvGrpSpPr/>
          <p:nvPr/>
        </p:nvGrpSpPr>
        <p:grpSpPr>
          <a:xfrm>
            <a:off x="9674262" y="3089815"/>
            <a:ext cx="3072329" cy="2960612"/>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FFDE59">
                    <a:alpha val="100000"/>
                  </a:srgbClr>
                </a:gs>
                <a:gs pos="100000">
                  <a:srgbClr val="FF914D">
                    <a:alpha val="100000"/>
                  </a:srgbClr>
                </a:gs>
              </a:gsLst>
              <a:lin ang="0"/>
            </a:gra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367"/>
                </a:lnSpc>
              </a:pPr>
              <a:endParaRPr/>
            </a:p>
          </p:txBody>
        </p:sp>
      </p:grpSp>
      <p:sp>
        <p:nvSpPr>
          <p:cNvPr id="15" name="Freeform 15"/>
          <p:cNvSpPr/>
          <p:nvPr/>
        </p:nvSpPr>
        <p:spPr>
          <a:xfrm>
            <a:off x="9407562" y="3247479"/>
            <a:ext cx="3345913" cy="2525391"/>
          </a:xfrm>
          <a:custGeom>
            <a:avLst/>
            <a:gdLst/>
            <a:ahLst/>
            <a:cxnLst/>
            <a:rect l="l" t="t" r="r" b="b"/>
            <a:pathLst>
              <a:path w="3645754" h="2770773">
                <a:moveTo>
                  <a:pt x="0" y="0"/>
                </a:moveTo>
                <a:lnTo>
                  <a:pt x="3645754" y="0"/>
                </a:lnTo>
                <a:lnTo>
                  <a:pt x="3645754" y="2770773"/>
                </a:lnTo>
                <a:lnTo>
                  <a:pt x="0" y="27707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6" name="Group 16"/>
          <p:cNvGrpSpPr/>
          <p:nvPr/>
        </p:nvGrpSpPr>
        <p:grpSpPr>
          <a:xfrm>
            <a:off x="13841697" y="2964327"/>
            <a:ext cx="2960874" cy="3053925"/>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367"/>
                </a:lnSpc>
              </a:pPr>
              <a:endParaRPr/>
            </a:p>
          </p:txBody>
        </p:sp>
      </p:grpSp>
      <p:sp>
        <p:nvSpPr>
          <p:cNvPr id="19" name="Freeform 19"/>
          <p:cNvSpPr/>
          <p:nvPr/>
        </p:nvSpPr>
        <p:spPr>
          <a:xfrm>
            <a:off x="13728297" y="3247479"/>
            <a:ext cx="3067666" cy="2591833"/>
          </a:xfrm>
          <a:custGeom>
            <a:avLst/>
            <a:gdLst/>
            <a:ahLst/>
            <a:cxnLst/>
            <a:rect l="l" t="t" r="r" b="b"/>
            <a:pathLst>
              <a:path w="3199500" h="2664311">
                <a:moveTo>
                  <a:pt x="0" y="0"/>
                </a:moveTo>
                <a:lnTo>
                  <a:pt x="3199500" y="0"/>
                </a:lnTo>
                <a:lnTo>
                  <a:pt x="3199500" y="2664311"/>
                </a:lnTo>
                <a:lnTo>
                  <a:pt x="0" y="2664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TextBox 20"/>
          <p:cNvSpPr txBox="1"/>
          <p:nvPr/>
        </p:nvSpPr>
        <p:spPr>
          <a:xfrm>
            <a:off x="3193777" y="6226214"/>
            <a:ext cx="11900446" cy="3054682"/>
          </a:xfrm>
          <a:prstGeom prst="rect">
            <a:avLst/>
          </a:prstGeom>
        </p:spPr>
        <p:txBody>
          <a:bodyPr lIns="0" tIns="0" rIns="0" bIns="0" rtlCol="0" anchor="t">
            <a:spAutoFit/>
          </a:bodyPr>
          <a:lstStyle/>
          <a:p>
            <a:pPr marL="734059" lvl="1" indent="-367030">
              <a:lnSpc>
                <a:spcPts val="4759"/>
              </a:lnSpc>
              <a:buFont typeface="Arial"/>
              <a:buChar char="•"/>
            </a:pPr>
            <a:r>
              <a:rPr lang="en-US" sz="3399" dirty="0">
                <a:solidFill>
                  <a:srgbClr val="FFFFFF"/>
                </a:solidFill>
                <a:latin typeface="Garet Book"/>
              </a:rPr>
              <a:t>Keep in touch with your NAMI Affiliate and/or NSO</a:t>
            </a:r>
          </a:p>
          <a:p>
            <a:pPr marL="734059" lvl="1" indent="-367030">
              <a:lnSpc>
                <a:spcPts val="4759"/>
              </a:lnSpc>
              <a:buFont typeface="Arial"/>
              <a:buChar char="•"/>
            </a:pPr>
            <a:r>
              <a:rPr lang="en-US" sz="3399" dirty="0">
                <a:solidFill>
                  <a:srgbClr val="FFFFFF"/>
                </a:solidFill>
                <a:latin typeface="Garet Book"/>
              </a:rPr>
              <a:t>Review NOC materials and resources</a:t>
            </a:r>
          </a:p>
          <a:p>
            <a:pPr marL="734059" lvl="1" indent="-367030">
              <a:lnSpc>
                <a:spcPts val="4759"/>
              </a:lnSpc>
              <a:buFont typeface="Arial"/>
              <a:buChar char="•"/>
            </a:pPr>
            <a:r>
              <a:rPr lang="en-US" sz="3399" dirty="0">
                <a:solidFill>
                  <a:srgbClr val="FFFFFF"/>
                </a:solidFill>
                <a:latin typeface="Garet Book"/>
              </a:rPr>
              <a:t>Designate club leaders</a:t>
            </a:r>
          </a:p>
          <a:p>
            <a:pPr marL="734059" lvl="1" indent="-367030">
              <a:lnSpc>
                <a:spcPts val="4759"/>
              </a:lnSpc>
              <a:buFont typeface="Arial"/>
              <a:buChar char="•"/>
            </a:pPr>
            <a:r>
              <a:rPr lang="en-US" sz="3399" dirty="0">
                <a:solidFill>
                  <a:srgbClr val="FFFFFF"/>
                </a:solidFill>
                <a:latin typeface="Garet Book"/>
              </a:rPr>
              <a:t>Host meetings and events on campus</a:t>
            </a:r>
          </a:p>
        </p:txBody>
      </p:sp>
      <p:sp>
        <p:nvSpPr>
          <p:cNvPr id="21" name="TextBox 21"/>
          <p:cNvSpPr txBox="1"/>
          <p:nvPr/>
        </p:nvSpPr>
        <p:spPr>
          <a:xfrm>
            <a:off x="1028700" y="857250"/>
            <a:ext cx="149733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D8DF23"/>
                </a:solidFill>
                <a:latin typeface="Garet ExtraBold"/>
              </a:rPr>
              <a:t>NOC Club Expectations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805924"/>
            <a:ext cx="8786291" cy="5981065"/>
          </a:xfrm>
          <a:prstGeom prst="rect">
            <a:avLst/>
          </a:prstGeom>
        </p:spPr>
        <p:txBody>
          <a:bodyPr lIns="0" tIns="0" rIns="0" bIns="0" rtlCol="0" anchor="t">
            <a:spAutoFit/>
          </a:bodyPr>
          <a:lstStyle/>
          <a:p>
            <a:pPr>
              <a:lnSpc>
                <a:spcPts val="4759"/>
              </a:lnSpc>
            </a:pPr>
            <a:r>
              <a:rPr lang="en-US" sz="3399">
                <a:solidFill>
                  <a:srgbClr val="FFFFFF"/>
                </a:solidFill>
                <a:latin typeface="Garet Book"/>
              </a:rPr>
              <a:t>Interested in starting a club or spreading the word?</a:t>
            </a:r>
          </a:p>
          <a:p>
            <a:pPr>
              <a:lnSpc>
                <a:spcPts val="4759"/>
              </a:lnSpc>
            </a:pPr>
            <a:endParaRPr lang="en-US" sz="3399">
              <a:solidFill>
                <a:srgbClr val="FFFFFF"/>
              </a:solidFill>
              <a:latin typeface="Garet Book"/>
            </a:endParaRPr>
          </a:p>
          <a:p>
            <a:pPr>
              <a:lnSpc>
                <a:spcPts val="4759"/>
              </a:lnSpc>
            </a:pPr>
            <a:r>
              <a:rPr lang="en-US" sz="3399">
                <a:solidFill>
                  <a:srgbClr val="FFFFFF"/>
                </a:solidFill>
                <a:latin typeface="Garet Book"/>
              </a:rPr>
              <a:t>NAMI ________________</a:t>
            </a:r>
          </a:p>
          <a:p>
            <a:pPr>
              <a:lnSpc>
                <a:spcPts val="4759"/>
              </a:lnSpc>
            </a:pPr>
            <a:r>
              <a:rPr lang="en-US" sz="3399">
                <a:solidFill>
                  <a:srgbClr val="FFFFFF"/>
                </a:solidFill>
                <a:latin typeface="Garet Book"/>
              </a:rPr>
              <a:t>Contact Person</a:t>
            </a:r>
          </a:p>
          <a:p>
            <a:pPr>
              <a:lnSpc>
                <a:spcPts val="4759"/>
              </a:lnSpc>
            </a:pPr>
            <a:r>
              <a:rPr lang="en-US" sz="3399">
                <a:solidFill>
                  <a:srgbClr val="FFFFFF"/>
                </a:solidFill>
                <a:latin typeface="Garet Book"/>
              </a:rPr>
              <a:t>Phone</a:t>
            </a:r>
          </a:p>
          <a:p>
            <a:pPr>
              <a:lnSpc>
                <a:spcPts val="4759"/>
              </a:lnSpc>
            </a:pPr>
            <a:r>
              <a:rPr lang="en-US" sz="3399">
                <a:solidFill>
                  <a:srgbClr val="FFFFFF"/>
                </a:solidFill>
                <a:latin typeface="Garet Book"/>
              </a:rPr>
              <a:t>Email</a:t>
            </a:r>
          </a:p>
          <a:p>
            <a:pPr>
              <a:lnSpc>
                <a:spcPts val="4759"/>
              </a:lnSpc>
            </a:pPr>
            <a:r>
              <a:rPr lang="en-US" sz="3399">
                <a:solidFill>
                  <a:srgbClr val="FFFFFF"/>
                </a:solidFill>
                <a:latin typeface="Garet Book"/>
              </a:rPr>
              <a:t>local web page</a:t>
            </a:r>
          </a:p>
          <a:p>
            <a:pPr>
              <a:lnSpc>
                <a:spcPts val="4759"/>
              </a:lnSpc>
            </a:pPr>
            <a:endParaRPr lang="en-US" sz="3399">
              <a:solidFill>
                <a:srgbClr val="FFFFFF"/>
              </a:solidFill>
              <a:latin typeface="Garet Book"/>
            </a:endParaRPr>
          </a:p>
          <a:p>
            <a:pPr>
              <a:lnSpc>
                <a:spcPts val="4759"/>
              </a:lnSpc>
            </a:pPr>
            <a:endParaRPr lang="en-US" sz="3399">
              <a:solidFill>
                <a:srgbClr val="FFFFFF"/>
              </a:solidFill>
              <a:latin typeface="Garet Book"/>
            </a:endParaRPr>
          </a:p>
        </p:txBody>
      </p:sp>
      <p:sp>
        <p:nvSpPr>
          <p:cNvPr id="5" name="TextBox 5"/>
          <p:cNvSpPr txBox="1"/>
          <p:nvPr/>
        </p:nvSpPr>
        <p:spPr>
          <a:xfrm>
            <a:off x="1028700" y="857250"/>
            <a:ext cx="8544074" cy="1566544"/>
          </a:xfrm>
          <a:prstGeom prst="rect">
            <a:avLst/>
          </a:prstGeom>
        </p:spPr>
        <p:txBody>
          <a:bodyPr lIns="0" tIns="0" rIns="0" bIns="0" rtlCol="0" anchor="t">
            <a:spAutoFit/>
          </a:bodyPr>
          <a:lstStyle/>
          <a:p>
            <a:pPr>
              <a:lnSpc>
                <a:spcPts val="12880"/>
              </a:lnSpc>
              <a:spcBef>
                <a:spcPct val="0"/>
              </a:spcBef>
            </a:pPr>
            <a:r>
              <a:rPr lang="en-US" sz="9200">
                <a:solidFill>
                  <a:srgbClr val="F38514"/>
                </a:solidFill>
                <a:latin typeface="Garet ExtraBold"/>
              </a:rPr>
              <a:t>What's Next...</a:t>
            </a:r>
          </a:p>
        </p:txBody>
      </p:sp>
      <p:grpSp>
        <p:nvGrpSpPr>
          <p:cNvPr id="6" name="Group 6"/>
          <p:cNvGrpSpPr/>
          <p:nvPr/>
        </p:nvGrpSpPr>
        <p:grpSpPr>
          <a:xfrm>
            <a:off x="11044580" y="3792105"/>
            <a:ext cx="4394808" cy="4394808"/>
            <a:chOff x="0" y="0"/>
            <a:chExt cx="5859744" cy="5859744"/>
          </a:xfrm>
        </p:grpSpPr>
        <p:sp>
          <p:nvSpPr>
            <p:cNvPr id="7" name="Freeform 7"/>
            <p:cNvSpPr/>
            <p:nvPr/>
          </p:nvSpPr>
          <p:spPr>
            <a:xfrm>
              <a:off x="0" y="0"/>
              <a:ext cx="5859744" cy="5859744"/>
            </a:xfrm>
            <a:custGeom>
              <a:avLst/>
              <a:gdLst/>
              <a:ahLst/>
              <a:cxnLst/>
              <a:rect l="l" t="t" r="r" b="b"/>
              <a:pathLst>
                <a:path w="5859744" h="5859744">
                  <a:moveTo>
                    <a:pt x="0" y="0"/>
                  </a:moveTo>
                  <a:lnTo>
                    <a:pt x="5859744" y="0"/>
                  </a:lnTo>
                  <a:lnTo>
                    <a:pt x="5859744" y="5859744"/>
                  </a:lnTo>
                  <a:lnTo>
                    <a:pt x="0" y="58597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8" name="TextBox 8"/>
          <p:cNvSpPr txBox="1"/>
          <p:nvPr/>
        </p:nvSpPr>
        <p:spPr>
          <a:xfrm>
            <a:off x="10746774" y="2841330"/>
            <a:ext cx="4990420" cy="645158"/>
          </a:xfrm>
          <a:prstGeom prst="rect">
            <a:avLst/>
          </a:prstGeom>
        </p:spPr>
        <p:txBody>
          <a:bodyPr lIns="0" tIns="0" rIns="0" bIns="0" rtlCol="0" anchor="t">
            <a:spAutoFit/>
          </a:bodyPr>
          <a:lstStyle/>
          <a:p>
            <a:pPr algn="ctr">
              <a:lnSpc>
                <a:spcPts val="5302"/>
              </a:lnSpc>
            </a:pPr>
            <a:r>
              <a:rPr lang="en-US" sz="3787">
                <a:solidFill>
                  <a:srgbClr val="FFFFFF"/>
                </a:solidFill>
                <a:latin typeface="Garet Book"/>
              </a:rPr>
              <a:t>Scan for NOC Page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2805924"/>
            <a:ext cx="16116300" cy="592470"/>
          </a:xfrm>
          <a:prstGeom prst="rect">
            <a:avLst/>
          </a:prstGeom>
        </p:spPr>
        <p:txBody>
          <a:bodyPr wrap="square" lIns="0" tIns="0" rIns="0" bIns="0" rtlCol="0" anchor="t">
            <a:spAutoFit/>
          </a:bodyPr>
          <a:lstStyle/>
          <a:p>
            <a:pPr>
              <a:lnSpc>
                <a:spcPts val="4759"/>
              </a:lnSpc>
            </a:pPr>
            <a:r>
              <a:rPr lang="en-US" sz="3399" dirty="0">
                <a:solidFill>
                  <a:srgbClr val="FFFFFF"/>
                </a:solidFill>
                <a:latin typeface="Garet Book"/>
              </a:rPr>
              <a:t>Use additional slides for any local resources or contact information</a:t>
            </a:r>
          </a:p>
        </p:txBody>
      </p:sp>
      <p:sp>
        <p:nvSpPr>
          <p:cNvPr id="5" name="TextBox 5"/>
          <p:cNvSpPr txBox="1"/>
          <p:nvPr/>
        </p:nvSpPr>
        <p:spPr>
          <a:xfrm>
            <a:off x="1028700" y="857250"/>
            <a:ext cx="111633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FED75B"/>
                </a:solidFill>
                <a:latin typeface="Garet ExtraBold"/>
              </a:rPr>
              <a:t>Additional Slides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2805924"/>
            <a:ext cx="2137321" cy="580390"/>
          </a:xfrm>
          <a:prstGeom prst="rect">
            <a:avLst/>
          </a:prstGeom>
        </p:spPr>
        <p:txBody>
          <a:bodyPr lIns="0" tIns="0" rIns="0" bIns="0" rtlCol="0" anchor="t">
            <a:spAutoFit/>
          </a:bodyPr>
          <a:lstStyle/>
          <a:p>
            <a:pPr>
              <a:lnSpc>
                <a:spcPts val="4759"/>
              </a:lnSpc>
            </a:pPr>
            <a:r>
              <a:rPr lang="en-US" sz="3399">
                <a:solidFill>
                  <a:srgbClr val="FFFFFF"/>
                </a:solidFill>
                <a:latin typeface="Garet Book"/>
              </a:rPr>
              <a:t>Body text</a:t>
            </a:r>
          </a:p>
        </p:txBody>
      </p:sp>
      <p:sp>
        <p:nvSpPr>
          <p:cNvPr id="5" name="TextBox 5"/>
          <p:cNvSpPr txBox="1"/>
          <p:nvPr/>
        </p:nvSpPr>
        <p:spPr>
          <a:xfrm>
            <a:off x="1028700" y="857250"/>
            <a:ext cx="7409706" cy="1566544"/>
          </a:xfrm>
          <a:prstGeom prst="rect">
            <a:avLst/>
          </a:prstGeom>
        </p:spPr>
        <p:txBody>
          <a:bodyPr lIns="0" tIns="0" rIns="0" bIns="0" rtlCol="0" anchor="t">
            <a:spAutoFit/>
          </a:bodyPr>
          <a:lstStyle/>
          <a:p>
            <a:pPr>
              <a:lnSpc>
                <a:spcPts val="12880"/>
              </a:lnSpc>
              <a:spcBef>
                <a:spcPct val="0"/>
              </a:spcBef>
            </a:pPr>
            <a:r>
              <a:rPr lang="en-US" sz="9200">
                <a:solidFill>
                  <a:srgbClr val="ABD7D3"/>
                </a:solidFill>
                <a:latin typeface="Garet ExtraBold"/>
              </a:rPr>
              <a:t>SLIDE TITLE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2805924"/>
            <a:ext cx="2137321" cy="580390"/>
          </a:xfrm>
          <a:prstGeom prst="rect">
            <a:avLst/>
          </a:prstGeom>
        </p:spPr>
        <p:txBody>
          <a:bodyPr lIns="0" tIns="0" rIns="0" bIns="0" rtlCol="0" anchor="t">
            <a:spAutoFit/>
          </a:bodyPr>
          <a:lstStyle/>
          <a:p>
            <a:pPr>
              <a:lnSpc>
                <a:spcPts val="4759"/>
              </a:lnSpc>
            </a:pPr>
            <a:r>
              <a:rPr lang="en-US" sz="3399">
                <a:solidFill>
                  <a:srgbClr val="FFFFFF"/>
                </a:solidFill>
                <a:latin typeface="Garet Book"/>
              </a:rPr>
              <a:t>Body text</a:t>
            </a:r>
          </a:p>
        </p:txBody>
      </p:sp>
      <p:sp>
        <p:nvSpPr>
          <p:cNvPr id="5" name="TextBox 5"/>
          <p:cNvSpPr txBox="1"/>
          <p:nvPr/>
        </p:nvSpPr>
        <p:spPr>
          <a:xfrm>
            <a:off x="1028700" y="857250"/>
            <a:ext cx="7409706" cy="1566544"/>
          </a:xfrm>
          <a:prstGeom prst="rect">
            <a:avLst/>
          </a:prstGeom>
        </p:spPr>
        <p:txBody>
          <a:bodyPr lIns="0" tIns="0" rIns="0" bIns="0" rtlCol="0" anchor="t">
            <a:spAutoFit/>
          </a:bodyPr>
          <a:lstStyle/>
          <a:p>
            <a:pPr>
              <a:lnSpc>
                <a:spcPts val="12880"/>
              </a:lnSpc>
              <a:spcBef>
                <a:spcPct val="0"/>
              </a:spcBef>
            </a:pPr>
            <a:r>
              <a:rPr lang="en-US" sz="9200">
                <a:solidFill>
                  <a:srgbClr val="D8DF23"/>
                </a:solidFill>
                <a:latin typeface="Garet ExtraBold"/>
              </a:rPr>
              <a:t>SLIDE TITLE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2805924"/>
            <a:ext cx="2137321" cy="580390"/>
          </a:xfrm>
          <a:prstGeom prst="rect">
            <a:avLst/>
          </a:prstGeom>
        </p:spPr>
        <p:txBody>
          <a:bodyPr lIns="0" tIns="0" rIns="0" bIns="0" rtlCol="0" anchor="t">
            <a:spAutoFit/>
          </a:bodyPr>
          <a:lstStyle/>
          <a:p>
            <a:pPr>
              <a:lnSpc>
                <a:spcPts val="4759"/>
              </a:lnSpc>
            </a:pPr>
            <a:r>
              <a:rPr lang="en-US" sz="3399">
                <a:solidFill>
                  <a:srgbClr val="FFFFFF"/>
                </a:solidFill>
                <a:latin typeface="Garet Book"/>
              </a:rPr>
              <a:t>Body text</a:t>
            </a:r>
          </a:p>
        </p:txBody>
      </p:sp>
      <p:sp>
        <p:nvSpPr>
          <p:cNvPr id="5" name="TextBox 5"/>
          <p:cNvSpPr txBox="1"/>
          <p:nvPr/>
        </p:nvSpPr>
        <p:spPr>
          <a:xfrm>
            <a:off x="1028700" y="857250"/>
            <a:ext cx="7409706" cy="1566544"/>
          </a:xfrm>
          <a:prstGeom prst="rect">
            <a:avLst/>
          </a:prstGeom>
        </p:spPr>
        <p:txBody>
          <a:bodyPr lIns="0" tIns="0" rIns="0" bIns="0" rtlCol="0" anchor="t">
            <a:spAutoFit/>
          </a:bodyPr>
          <a:lstStyle/>
          <a:p>
            <a:pPr>
              <a:lnSpc>
                <a:spcPts val="12880"/>
              </a:lnSpc>
              <a:spcBef>
                <a:spcPct val="0"/>
              </a:spcBef>
            </a:pPr>
            <a:r>
              <a:rPr lang="en-US" sz="9200">
                <a:solidFill>
                  <a:srgbClr val="F38514"/>
                </a:solidFill>
                <a:latin typeface="Garet ExtraBold"/>
              </a:rPr>
              <a:t>SLIDE TITLE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857250"/>
            <a:ext cx="64389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FED75B"/>
                </a:solidFill>
                <a:latin typeface="Garet ExtraBold"/>
              </a:rPr>
              <a:t>Contents</a:t>
            </a:r>
          </a:p>
        </p:txBody>
      </p:sp>
      <p:sp>
        <p:nvSpPr>
          <p:cNvPr id="5" name="TextBox 5"/>
          <p:cNvSpPr txBox="1"/>
          <p:nvPr/>
        </p:nvSpPr>
        <p:spPr>
          <a:xfrm>
            <a:off x="1028700" y="2824974"/>
            <a:ext cx="16230600" cy="7078861"/>
          </a:xfrm>
          <a:prstGeom prst="rect">
            <a:avLst/>
          </a:prstGeom>
        </p:spPr>
        <p:txBody>
          <a:bodyPr lIns="0" tIns="0" rIns="0" bIns="0" rtlCol="0" anchor="t">
            <a:spAutoFit/>
          </a:bodyPr>
          <a:lstStyle/>
          <a:p>
            <a:pPr marL="977266" lvl="1" indent="-685800">
              <a:buFont typeface="Wingdings" panose="05000000000000000000" pitchFamily="2" charset="2"/>
              <a:buChar char="Ø"/>
            </a:pPr>
            <a:r>
              <a:rPr lang="en-US" sz="4800" dirty="0">
                <a:solidFill>
                  <a:srgbClr val="FFFFFF"/>
                </a:solidFill>
                <a:latin typeface="Garet Book"/>
              </a:rPr>
              <a:t>Who is NAMI?</a:t>
            </a:r>
          </a:p>
          <a:p>
            <a:pPr marL="977266" lvl="1" indent="-685800">
              <a:buFont typeface="Wingdings" panose="05000000000000000000" pitchFamily="2" charset="2"/>
              <a:buChar char="Ø"/>
            </a:pPr>
            <a:r>
              <a:rPr lang="en-US" sz="4800" dirty="0">
                <a:solidFill>
                  <a:srgbClr val="FFFFFF"/>
                </a:solidFill>
                <a:latin typeface="Garet Book"/>
              </a:rPr>
              <a:t>Importance of Mental Health Awareness in Schools</a:t>
            </a:r>
          </a:p>
          <a:p>
            <a:pPr marL="977266" lvl="1" indent="-685800">
              <a:buFont typeface="Wingdings" panose="05000000000000000000" pitchFamily="2" charset="2"/>
              <a:buChar char="Ø"/>
            </a:pPr>
            <a:r>
              <a:rPr lang="en-US" sz="4800" dirty="0">
                <a:solidFill>
                  <a:srgbClr val="FFFFFF"/>
                </a:solidFill>
                <a:latin typeface="Garet Book"/>
              </a:rPr>
              <a:t>Why NAMI On Campus?</a:t>
            </a:r>
          </a:p>
          <a:p>
            <a:pPr marL="977266" lvl="1" indent="-685800">
              <a:buFont typeface="Wingdings" panose="05000000000000000000" pitchFamily="2" charset="2"/>
              <a:buChar char="Ø"/>
            </a:pPr>
            <a:r>
              <a:rPr lang="en-US" sz="4800" dirty="0">
                <a:solidFill>
                  <a:srgbClr val="FFFFFF"/>
                </a:solidFill>
                <a:latin typeface="Garet Book"/>
              </a:rPr>
              <a:t>Benefits to Bringing NAMI On Campus to Schools</a:t>
            </a:r>
          </a:p>
          <a:p>
            <a:pPr marL="977266" lvl="1" indent="-685800">
              <a:buFont typeface="Wingdings" panose="05000000000000000000" pitchFamily="2" charset="2"/>
              <a:buChar char="Ø"/>
            </a:pPr>
            <a:r>
              <a:rPr lang="en-US" sz="4800" dirty="0">
                <a:solidFill>
                  <a:srgbClr val="FFFFFF"/>
                </a:solidFill>
                <a:latin typeface="Garet Book"/>
              </a:rPr>
              <a:t>Let's Get Started!</a:t>
            </a:r>
          </a:p>
          <a:p>
            <a:pPr marL="977266" lvl="1" indent="-685800">
              <a:buFont typeface="Wingdings" panose="05000000000000000000" pitchFamily="2" charset="2"/>
              <a:buChar char="Ø"/>
            </a:pPr>
            <a:r>
              <a:rPr lang="en-US" sz="4800" dirty="0">
                <a:solidFill>
                  <a:srgbClr val="FFFFFF"/>
                </a:solidFill>
                <a:latin typeface="Garet Book"/>
              </a:rPr>
              <a:t>NOC Club Expectations</a:t>
            </a:r>
          </a:p>
          <a:p>
            <a:pPr marL="977266" lvl="1" indent="-685800">
              <a:buFont typeface="Wingdings" panose="05000000000000000000" pitchFamily="2" charset="2"/>
              <a:buChar char="Ø"/>
            </a:pPr>
            <a:r>
              <a:rPr lang="en-US" sz="4800" dirty="0">
                <a:solidFill>
                  <a:srgbClr val="FFFFFF"/>
                </a:solidFill>
                <a:latin typeface="Garet Book"/>
              </a:rPr>
              <a:t>What's Next?</a:t>
            </a:r>
          </a:p>
          <a:p>
            <a:pPr>
              <a:lnSpc>
                <a:spcPts val="3360"/>
              </a:lnSpc>
            </a:pPr>
            <a:endParaRPr lang="en-US" sz="2700" dirty="0">
              <a:solidFill>
                <a:srgbClr val="FFFFFF"/>
              </a:solidFill>
              <a:latin typeface="Garet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sp>
        <p:nvSpPr>
          <p:cNvPr id="4" name="Freeform 4"/>
          <p:cNvSpPr/>
          <p:nvPr/>
        </p:nvSpPr>
        <p:spPr>
          <a:xfrm>
            <a:off x="12122655" y="2872599"/>
            <a:ext cx="4966360" cy="4981085"/>
          </a:xfrm>
          <a:custGeom>
            <a:avLst/>
            <a:gdLst/>
            <a:ahLst/>
            <a:cxnLst/>
            <a:rect l="l" t="t" r="r" b="b"/>
            <a:pathLst>
              <a:path w="4966360" h="4981085">
                <a:moveTo>
                  <a:pt x="0" y="0"/>
                </a:moveTo>
                <a:lnTo>
                  <a:pt x="4966360" y="0"/>
                </a:lnTo>
                <a:lnTo>
                  <a:pt x="4966360" y="4981084"/>
                </a:lnTo>
                <a:lnTo>
                  <a:pt x="0" y="4981084"/>
                </a:lnTo>
                <a:lnTo>
                  <a:pt x="0" y="0"/>
                </a:lnTo>
                <a:close/>
              </a:path>
            </a:pathLst>
          </a:custGeom>
          <a:blipFill>
            <a:blip r:embed="rId5"/>
            <a:stretch>
              <a:fillRect r="-661610" b="-20791"/>
            </a:stretch>
          </a:blipFill>
        </p:spPr>
        <p:txBody>
          <a:bodyPr/>
          <a:lstStyle/>
          <a:p>
            <a:endParaRPr lang="en-US"/>
          </a:p>
        </p:txBody>
      </p:sp>
      <p:sp>
        <p:nvSpPr>
          <p:cNvPr id="5" name="TextBox 5"/>
          <p:cNvSpPr txBox="1"/>
          <p:nvPr/>
        </p:nvSpPr>
        <p:spPr>
          <a:xfrm>
            <a:off x="1028700" y="2805924"/>
            <a:ext cx="10717129" cy="5380990"/>
          </a:xfrm>
          <a:prstGeom prst="rect">
            <a:avLst/>
          </a:prstGeom>
        </p:spPr>
        <p:txBody>
          <a:bodyPr lIns="0" tIns="0" rIns="0" bIns="0" rtlCol="0" anchor="t">
            <a:spAutoFit/>
          </a:bodyPr>
          <a:lstStyle/>
          <a:p>
            <a:pPr>
              <a:lnSpc>
                <a:spcPts val="4759"/>
              </a:lnSpc>
            </a:pPr>
            <a:r>
              <a:rPr lang="en-US" sz="3399">
                <a:solidFill>
                  <a:srgbClr val="FFFFFF"/>
                </a:solidFill>
                <a:latin typeface="Garet Book"/>
              </a:rPr>
              <a:t>The National Alliance on Mental Illness (NAMI) is the nation’s largest grassroots mental health organization dedicated to building better lives for the millions of Americans affected by mental illness. NAMI provides advocacy, education, support and public awareness so that all individuals and families affected by mental illness can build better lives.</a:t>
            </a:r>
          </a:p>
          <a:p>
            <a:pPr>
              <a:lnSpc>
                <a:spcPts val="4759"/>
              </a:lnSpc>
            </a:pPr>
            <a:endParaRPr lang="en-US" sz="3399">
              <a:solidFill>
                <a:srgbClr val="FFFFFF"/>
              </a:solidFill>
              <a:latin typeface="Garet Book"/>
            </a:endParaRPr>
          </a:p>
        </p:txBody>
      </p:sp>
      <p:sp>
        <p:nvSpPr>
          <p:cNvPr id="6" name="TextBox 6"/>
          <p:cNvSpPr txBox="1"/>
          <p:nvPr/>
        </p:nvSpPr>
        <p:spPr>
          <a:xfrm>
            <a:off x="1028700" y="857250"/>
            <a:ext cx="105537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ABD7D3"/>
                </a:solidFill>
                <a:latin typeface="Garet ExtraBold"/>
              </a:rPr>
              <a:t>Who is NAMI?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2276600" y="4240145"/>
            <a:ext cx="3500062" cy="4214061"/>
            <a:chOff x="0" y="0"/>
            <a:chExt cx="921827" cy="1109876"/>
          </a:xfrm>
        </p:grpSpPr>
        <p:sp>
          <p:nvSpPr>
            <p:cNvPr id="5" name="Freeform 5"/>
            <p:cNvSpPr/>
            <p:nvPr/>
          </p:nvSpPr>
          <p:spPr>
            <a:xfrm>
              <a:off x="0" y="0"/>
              <a:ext cx="921827" cy="1109876"/>
            </a:xfrm>
            <a:custGeom>
              <a:avLst/>
              <a:gdLst/>
              <a:ahLst/>
              <a:cxnLst/>
              <a:rect l="l" t="t" r="r" b="b"/>
              <a:pathLst>
                <a:path w="921827" h="1109876">
                  <a:moveTo>
                    <a:pt x="307442" y="1090807"/>
                  </a:moveTo>
                  <a:cubicBezTo>
                    <a:pt x="354701" y="1102321"/>
                    <a:pt x="408430" y="1109876"/>
                    <a:pt x="461162" y="1109876"/>
                  </a:cubicBezTo>
                  <a:cubicBezTo>
                    <a:pt x="513895" y="1109876"/>
                    <a:pt x="564639" y="1103399"/>
                    <a:pt x="611400" y="1091885"/>
                  </a:cubicBezTo>
                  <a:cubicBezTo>
                    <a:pt x="612396" y="1091526"/>
                    <a:pt x="613391" y="1091526"/>
                    <a:pt x="614385" y="1091166"/>
                  </a:cubicBezTo>
                  <a:cubicBezTo>
                    <a:pt x="789995" y="1045111"/>
                    <a:pt x="919340" y="923497"/>
                    <a:pt x="921827" y="774775"/>
                  </a:cubicBezTo>
                  <a:lnTo>
                    <a:pt x="921827" y="0"/>
                  </a:lnTo>
                  <a:lnTo>
                    <a:pt x="0" y="0"/>
                  </a:lnTo>
                  <a:lnTo>
                    <a:pt x="0" y="774200"/>
                  </a:lnTo>
                  <a:cubicBezTo>
                    <a:pt x="2487" y="924216"/>
                    <a:pt x="129842" y="1045831"/>
                    <a:pt x="307442" y="1090807"/>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6" name="TextBox 6"/>
            <p:cNvSpPr txBox="1"/>
            <p:nvPr/>
          </p:nvSpPr>
          <p:spPr>
            <a:xfrm>
              <a:off x="0" y="-47625"/>
              <a:ext cx="660400" cy="733425"/>
            </a:xfrm>
            <a:prstGeom prst="rect">
              <a:avLst/>
            </a:prstGeom>
          </p:spPr>
          <p:txBody>
            <a:bodyPr lIns="50800" tIns="50800" rIns="50800" bIns="50800" rtlCol="0" anchor="ctr"/>
            <a:lstStyle/>
            <a:p>
              <a:pPr algn="ctr">
                <a:lnSpc>
                  <a:spcPts val="3367"/>
                </a:lnSpc>
              </a:pPr>
              <a:endParaRPr/>
            </a:p>
          </p:txBody>
        </p:sp>
      </p:grpSp>
      <p:sp>
        <p:nvSpPr>
          <p:cNvPr id="7" name="TextBox 7"/>
          <p:cNvSpPr txBox="1"/>
          <p:nvPr/>
        </p:nvSpPr>
        <p:spPr>
          <a:xfrm>
            <a:off x="1028700" y="857250"/>
            <a:ext cx="127635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D8DF23"/>
                </a:solidFill>
                <a:latin typeface="Garet ExtraBold"/>
              </a:rPr>
              <a:t>Teen Mental Health</a:t>
            </a:r>
          </a:p>
        </p:txBody>
      </p:sp>
      <p:sp>
        <p:nvSpPr>
          <p:cNvPr id="8" name="TextBox 8"/>
          <p:cNvSpPr txBox="1"/>
          <p:nvPr/>
        </p:nvSpPr>
        <p:spPr>
          <a:xfrm>
            <a:off x="1028700" y="3016757"/>
            <a:ext cx="10072205" cy="563751"/>
          </a:xfrm>
          <a:prstGeom prst="rect">
            <a:avLst/>
          </a:prstGeom>
        </p:spPr>
        <p:txBody>
          <a:bodyPr lIns="0" tIns="0" rIns="0" bIns="0" rtlCol="0" anchor="t">
            <a:spAutoFit/>
          </a:bodyPr>
          <a:lstStyle/>
          <a:p>
            <a:pPr>
              <a:lnSpc>
                <a:spcPts val="4627"/>
              </a:lnSpc>
            </a:pPr>
            <a:r>
              <a:rPr lang="en-US" sz="3305">
                <a:solidFill>
                  <a:srgbClr val="FFFFFF"/>
                </a:solidFill>
                <a:latin typeface="Garet ExtraBold"/>
              </a:rPr>
              <a:t>Teens are facing mental health struggles</a:t>
            </a:r>
          </a:p>
        </p:txBody>
      </p:sp>
      <p:sp>
        <p:nvSpPr>
          <p:cNvPr id="9" name="TextBox 9"/>
          <p:cNvSpPr txBox="1"/>
          <p:nvPr/>
        </p:nvSpPr>
        <p:spPr>
          <a:xfrm>
            <a:off x="2547364" y="4538428"/>
            <a:ext cx="2958534" cy="2074520"/>
          </a:xfrm>
          <a:prstGeom prst="rect">
            <a:avLst/>
          </a:prstGeom>
        </p:spPr>
        <p:txBody>
          <a:bodyPr lIns="0" tIns="0" rIns="0" bIns="0" rtlCol="0" anchor="t">
            <a:spAutoFit/>
          </a:bodyPr>
          <a:lstStyle/>
          <a:p>
            <a:pPr algn="ctr">
              <a:lnSpc>
                <a:spcPts val="3367"/>
              </a:lnSpc>
              <a:spcBef>
                <a:spcPct val="0"/>
              </a:spcBef>
            </a:pPr>
            <a:r>
              <a:rPr lang="en-US" sz="2405">
                <a:solidFill>
                  <a:srgbClr val="FFFFFF"/>
                </a:solidFill>
                <a:latin typeface="Garet Book"/>
              </a:rPr>
              <a:t>64% feel the world is more stressful now than when their parents were their age</a:t>
            </a:r>
          </a:p>
        </p:txBody>
      </p:sp>
      <p:sp>
        <p:nvSpPr>
          <p:cNvPr id="10" name="TextBox 10"/>
          <p:cNvSpPr txBox="1"/>
          <p:nvPr/>
        </p:nvSpPr>
        <p:spPr>
          <a:xfrm>
            <a:off x="2547364" y="6851074"/>
            <a:ext cx="2958534" cy="1120648"/>
          </a:xfrm>
          <a:prstGeom prst="rect">
            <a:avLst/>
          </a:prstGeom>
        </p:spPr>
        <p:txBody>
          <a:bodyPr lIns="0" tIns="0" rIns="0" bIns="0" rtlCol="0" anchor="t">
            <a:spAutoFit/>
          </a:bodyPr>
          <a:lstStyle/>
          <a:p>
            <a:pPr algn="ctr">
              <a:lnSpc>
                <a:spcPts val="9106"/>
              </a:lnSpc>
              <a:spcBef>
                <a:spcPct val="0"/>
              </a:spcBef>
            </a:pPr>
            <a:r>
              <a:rPr lang="en-US" sz="6504">
                <a:solidFill>
                  <a:srgbClr val="FFFFFF"/>
                </a:solidFill>
                <a:latin typeface="Garet ExtraBold"/>
              </a:rPr>
              <a:t>64%</a:t>
            </a:r>
          </a:p>
        </p:txBody>
      </p:sp>
      <p:grpSp>
        <p:nvGrpSpPr>
          <p:cNvPr id="11" name="Group 11"/>
          <p:cNvGrpSpPr/>
          <p:nvPr/>
        </p:nvGrpSpPr>
        <p:grpSpPr>
          <a:xfrm>
            <a:off x="7392027" y="4240145"/>
            <a:ext cx="3500062" cy="4214061"/>
            <a:chOff x="0" y="0"/>
            <a:chExt cx="921827" cy="1109876"/>
          </a:xfrm>
        </p:grpSpPr>
        <p:sp>
          <p:nvSpPr>
            <p:cNvPr id="12" name="Freeform 12"/>
            <p:cNvSpPr/>
            <p:nvPr/>
          </p:nvSpPr>
          <p:spPr>
            <a:xfrm>
              <a:off x="0" y="0"/>
              <a:ext cx="921827" cy="1109876"/>
            </a:xfrm>
            <a:custGeom>
              <a:avLst/>
              <a:gdLst/>
              <a:ahLst/>
              <a:cxnLst/>
              <a:rect l="l" t="t" r="r" b="b"/>
              <a:pathLst>
                <a:path w="921827" h="1109876">
                  <a:moveTo>
                    <a:pt x="307442" y="1090807"/>
                  </a:moveTo>
                  <a:cubicBezTo>
                    <a:pt x="354701" y="1102321"/>
                    <a:pt x="408430" y="1109876"/>
                    <a:pt x="461162" y="1109876"/>
                  </a:cubicBezTo>
                  <a:cubicBezTo>
                    <a:pt x="513895" y="1109876"/>
                    <a:pt x="564639" y="1103399"/>
                    <a:pt x="611400" y="1091885"/>
                  </a:cubicBezTo>
                  <a:cubicBezTo>
                    <a:pt x="612396" y="1091526"/>
                    <a:pt x="613391" y="1091526"/>
                    <a:pt x="614385" y="1091166"/>
                  </a:cubicBezTo>
                  <a:cubicBezTo>
                    <a:pt x="789995" y="1045111"/>
                    <a:pt x="919340" y="923497"/>
                    <a:pt x="921827" y="774775"/>
                  </a:cubicBezTo>
                  <a:lnTo>
                    <a:pt x="921827" y="0"/>
                  </a:lnTo>
                  <a:lnTo>
                    <a:pt x="0" y="0"/>
                  </a:lnTo>
                  <a:lnTo>
                    <a:pt x="0" y="774200"/>
                  </a:lnTo>
                  <a:cubicBezTo>
                    <a:pt x="2487" y="924216"/>
                    <a:pt x="129842" y="1045831"/>
                    <a:pt x="307442" y="1090807"/>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3" name="TextBox 13"/>
            <p:cNvSpPr txBox="1"/>
            <p:nvPr/>
          </p:nvSpPr>
          <p:spPr>
            <a:xfrm>
              <a:off x="0" y="-47625"/>
              <a:ext cx="660400" cy="733425"/>
            </a:xfrm>
            <a:prstGeom prst="rect">
              <a:avLst/>
            </a:prstGeom>
          </p:spPr>
          <p:txBody>
            <a:bodyPr lIns="50800" tIns="50800" rIns="50800" bIns="50800" rtlCol="0" anchor="ctr"/>
            <a:lstStyle/>
            <a:p>
              <a:pPr algn="ctr">
                <a:lnSpc>
                  <a:spcPts val="3367"/>
                </a:lnSpc>
              </a:pPr>
              <a:endParaRPr/>
            </a:p>
          </p:txBody>
        </p:sp>
      </p:grpSp>
      <p:sp>
        <p:nvSpPr>
          <p:cNvPr id="14" name="TextBox 14"/>
          <p:cNvSpPr txBox="1"/>
          <p:nvPr/>
        </p:nvSpPr>
        <p:spPr>
          <a:xfrm>
            <a:off x="7662791" y="4538428"/>
            <a:ext cx="2958534" cy="2074520"/>
          </a:xfrm>
          <a:prstGeom prst="rect">
            <a:avLst/>
          </a:prstGeom>
        </p:spPr>
        <p:txBody>
          <a:bodyPr lIns="0" tIns="0" rIns="0" bIns="0" rtlCol="0" anchor="t">
            <a:spAutoFit/>
          </a:bodyPr>
          <a:lstStyle/>
          <a:p>
            <a:pPr algn="ctr">
              <a:lnSpc>
                <a:spcPts val="3367"/>
              </a:lnSpc>
              <a:spcBef>
                <a:spcPct val="0"/>
              </a:spcBef>
            </a:pPr>
            <a:r>
              <a:rPr lang="en-US" sz="2405">
                <a:solidFill>
                  <a:srgbClr val="FFFFFF"/>
                </a:solidFill>
                <a:latin typeface="Garet Book"/>
              </a:rPr>
              <a:t>About 1 in 6 report experiencing specific negative emotions all the time or often</a:t>
            </a:r>
          </a:p>
        </p:txBody>
      </p:sp>
      <p:sp>
        <p:nvSpPr>
          <p:cNvPr id="15" name="TextBox 15"/>
          <p:cNvSpPr txBox="1"/>
          <p:nvPr/>
        </p:nvSpPr>
        <p:spPr>
          <a:xfrm>
            <a:off x="7662791" y="6851074"/>
            <a:ext cx="2958534" cy="1120648"/>
          </a:xfrm>
          <a:prstGeom prst="rect">
            <a:avLst/>
          </a:prstGeom>
        </p:spPr>
        <p:txBody>
          <a:bodyPr lIns="0" tIns="0" rIns="0" bIns="0" rtlCol="0" anchor="t">
            <a:spAutoFit/>
          </a:bodyPr>
          <a:lstStyle/>
          <a:p>
            <a:pPr algn="ctr">
              <a:lnSpc>
                <a:spcPts val="9106"/>
              </a:lnSpc>
              <a:spcBef>
                <a:spcPct val="0"/>
              </a:spcBef>
            </a:pPr>
            <a:r>
              <a:rPr lang="en-US" sz="6504">
                <a:solidFill>
                  <a:srgbClr val="FFFFFF"/>
                </a:solidFill>
                <a:latin typeface="Garet ExtraBold"/>
              </a:rPr>
              <a:t>1 in 6</a:t>
            </a:r>
          </a:p>
        </p:txBody>
      </p:sp>
      <p:grpSp>
        <p:nvGrpSpPr>
          <p:cNvPr id="16" name="Group 16"/>
          <p:cNvGrpSpPr/>
          <p:nvPr/>
        </p:nvGrpSpPr>
        <p:grpSpPr>
          <a:xfrm>
            <a:off x="12511338" y="4240145"/>
            <a:ext cx="3500062" cy="4214061"/>
            <a:chOff x="0" y="0"/>
            <a:chExt cx="921827" cy="1109876"/>
          </a:xfrm>
        </p:grpSpPr>
        <p:sp>
          <p:nvSpPr>
            <p:cNvPr id="17" name="Freeform 17"/>
            <p:cNvSpPr/>
            <p:nvPr/>
          </p:nvSpPr>
          <p:spPr>
            <a:xfrm>
              <a:off x="0" y="0"/>
              <a:ext cx="921827" cy="1109876"/>
            </a:xfrm>
            <a:custGeom>
              <a:avLst/>
              <a:gdLst/>
              <a:ahLst/>
              <a:cxnLst/>
              <a:rect l="l" t="t" r="r" b="b"/>
              <a:pathLst>
                <a:path w="921827" h="1109876">
                  <a:moveTo>
                    <a:pt x="307442" y="1090807"/>
                  </a:moveTo>
                  <a:cubicBezTo>
                    <a:pt x="354701" y="1102321"/>
                    <a:pt x="408430" y="1109876"/>
                    <a:pt x="461162" y="1109876"/>
                  </a:cubicBezTo>
                  <a:cubicBezTo>
                    <a:pt x="513895" y="1109876"/>
                    <a:pt x="564639" y="1103399"/>
                    <a:pt x="611400" y="1091885"/>
                  </a:cubicBezTo>
                  <a:cubicBezTo>
                    <a:pt x="612396" y="1091526"/>
                    <a:pt x="613391" y="1091526"/>
                    <a:pt x="614385" y="1091166"/>
                  </a:cubicBezTo>
                  <a:cubicBezTo>
                    <a:pt x="789995" y="1045111"/>
                    <a:pt x="919340" y="923497"/>
                    <a:pt x="921827" y="774775"/>
                  </a:cubicBezTo>
                  <a:lnTo>
                    <a:pt x="921827" y="0"/>
                  </a:lnTo>
                  <a:lnTo>
                    <a:pt x="0" y="0"/>
                  </a:lnTo>
                  <a:lnTo>
                    <a:pt x="0" y="774200"/>
                  </a:lnTo>
                  <a:cubicBezTo>
                    <a:pt x="2487" y="924216"/>
                    <a:pt x="129842" y="1045831"/>
                    <a:pt x="307442" y="1090807"/>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8" name="TextBox 18"/>
            <p:cNvSpPr txBox="1"/>
            <p:nvPr/>
          </p:nvSpPr>
          <p:spPr>
            <a:xfrm>
              <a:off x="0" y="-47625"/>
              <a:ext cx="660400" cy="733425"/>
            </a:xfrm>
            <a:prstGeom prst="rect">
              <a:avLst/>
            </a:prstGeom>
          </p:spPr>
          <p:txBody>
            <a:bodyPr lIns="50800" tIns="50800" rIns="50800" bIns="50800" rtlCol="0" anchor="ctr"/>
            <a:lstStyle/>
            <a:p>
              <a:pPr algn="ctr">
                <a:lnSpc>
                  <a:spcPts val="3367"/>
                </a:lnSpc>
              </a:pPr>
              <a:endParaRPr/>
            </a:p>
          </p:txBody>
        </p:sp>
      </p:grpSp>
      <p:sp>
        <p:nvSpPr>
          <p:cNvPr id="19" name="TextBox 19"/>
          <p:cNvSpPr txBox="1"/>
          <p:nvPr/>
        </p:nvSpPr>
        <p:spPr>
          <a:xfrm>
            <a:off x="12782102" y="4538428"/>
            <a:ext cx="2958534" cy="1656923"/>
          </a:xfrm>
          <a:prstGeom prst="rect">
            <a:avLst/>
          </a:prstGeom>
        </p:spPr>
        <p:txBody>
          <a:bodyPr lIns="0" tIns="0" rIns="0" bIns="0" rtlCol="0" anchor="t">
            <a:spAutoFit/>
          </a:bodyPr>
          <a:lstStyle/>
          <a:p>
            <a:pPr algn="ctr">
              <a:lnSpc>
                <a:spcPts val="3367"/>
              </a:lnSpc>
              <a:spcBef>
                <a:spcPct val="0"/>
              </a:spcBef>
            </a:pPr>
            <a:r>
              <a:rPr lang="en-US" sz="2405">
                <a:solidFill>
                  <a:srgbClr val="FFFFFF"/>
                </a:solidFill>
                <a:latin typeface="Garet Book"/>
              </a:rPr>
              <a:t>1 in 4 have been diagnosed with a mental health condition</a:t>
            </a:r>
          </a:p>
        </p:txBody>
      </p:sp>
      <p:sp>
        <p:nvSpPr>
          <p:cNvPr id="20" name="TextBox 20"/>
          <p:cNvSpPr txBox="1"/>
          <p:nvPr/>
        </p:nvSpPr>
        <p:spPr>
          <a:xfrm>
            <a:off x="12782102" y="6851074"/>
            <a:ext cx="2958534" cy="1120648"/>
          </a:xfrm>
          <a:prstGeom prst="rect">
            <a:avLst/>
          </a:prstGeom>
        </p:spPr>
        <p:txBody>
          <a:bodyPr lIns="0" tIns="0" rIns="0" bIns="0" rtlCol="0" anchor="t">
            <a:spAutoFit/>
          </a:bodyPr>
          <a:lstStyle/>
          <a:p>
            <a:pPr algn="ctr">
              <a:lnSpc>
                <a:spcPts val="9106"/>
              </a:lnSpc>
              <a:spcBef>
                <a:spcPct val="0"/>
              </a:spcBef>
            </a:pPr>
            <a:r>
              <a:rPr lang="en-US" sz="6504">
                <a:solidFill>
                  <a:srgbClr val="FFFFFF"/>
                </a:solidFill>
                <a:latin typeface="Garet ExtraBold"/>
              </a:rPr>
              <a:t>1 in 4</a:t>
            </a:r>
          </a:p>
        </p:txBody>
      </p:sp>
      <p:sp>
        <p:nvSpPr>
          <p:cNvPr id="21" name="TextBox 21"/>
          <p:cNvSpPr txBox="1"/>
          <p:nvPr/>
        </p:nvSpPr>
        <p:spPr>
          <a:xfrm>
            <a:off x="14268942" y="8627961"/>
            <a:ext cx="3484915" cy="349120"/>
          </a:xfrm>
          <a:prstGeom prst="rect">
            <a:avLst/>
          </a:prstGeom>
        </p:spPr>
        <p:txBody>
          <a:bodyPr lIns="0" tIns="0" rIns="0" bIns="0" rtlCol="0" anchor="t">
            <a:spAutoFit/>
          </a:bodyPr>
          <a:lstStyle/>
          <a:p>
            <a:pPr>
              <a:lnSpc>
                <a:spcPts val="2807"/>
              </a:lnSpc>
            </a:pPr>
            <a:r>
              <a:rPr lang="en-US" sz="2005">
                <a:solidFill>
                  <a:srgbClr val="FFFFFF"/>
                </a:solidFill>
                <a:latin typeface="Garet Book"/>
              </a:rPr>
              <a:t>nami.org/poll-of-teen-mh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2276600" y="4288923"/>
            <a:ext cx="3500062" cy="4214061"/>
            <a:chOff x="0" y="0"/>
            <a:chExt cx="921827" cy="1109876"/>
          </a:xfrm>
        </p:grpSpPr>
        <p:sp>
          <p:nvSpPr>
            <p:cNvPr id="5" name="Freeform 5"/>
            <p:cNvSpPr/>
            <p:nvPr/>
          </p:nvSpPr>
          <p:spPr>
            <a:xfrm>
              <a:off x="0" y="0"/>
              <a:ext cx="921827" cy="1109876"/>
            </a:xfrm>
            <a:custGeom>
              <a:avLst/>
              <a:gdLst/>
              <a:ahLst/>
              <a:cxnLst/>
              <a:rect l="l" t="t" r="r" b="b"/>
              <a:pathLst>
                <a:path w="921827" h="1109876">
                  <a:moveTo>
                    <a:pt x="307442" y="1090807"/>
                  </a:moveTo>
                  <a:cubicBezTo>
                    <a:pt x="354701" y="1102321"/>
                    <a:pt x="408430" y="1109876"/>
                    <a:pt x="461162" y="1109876"/>
                  </a:cubicBezTo>
                  <a:cubicBezTo>
                    <a:pt x="513895" y="1109876"/>
                    <a:pt x="564639" y="1103399"/>
                    <a:pt x="611400" y="1091885"/>
                  </a:cubicBezTo>
                  <a:cubicBezTo>
                    <a:pt x="612396" y="1091526"/>
                    <a:pt x="613391" y="1091526"/>
                    <a:pt x="614385" y="1091166"/>
                  </a:cubicBezTo>
                  <a:cubicBezTo>
                    <a:pt x="789995" y="1045111"/>
                    <a:pt x="919340" y="923497"/>
                    <a:pt x="921827" y="774775"/>
                  </a:cubicBezTo>
                  <a:lnTo>
                    <a:pt x="921827" y="0"/>
                  </a:lnTo>
                  <a:lnTo>
                    <a:pt x="0" y="0"/>
                  </a:lnTo>
                  <a:lnTo>
                    <a:pt x="0" y="774200"/>
                  </a:lnTo>
                  <a:cubicBezTo>
                    <a:pt x="2487" y="924216"/>
                    <a:pt x="129842" y="1045831"/>
                    <a:pt x="307442" y="1090807"/>
                  </a:cubicBezTo>
                  <a:close/>
                </a:path>
              </a:pathLst>
            </a:custGeom>
            <a:gradFill rotWithShape="1">
              <a:gsLst>
                <a:gs pos="0">
                  <a:srgbClr val="FFDE59">
                    <a:alpha val="100000"/>
                  </a:srgbClr>
                </a:gs>
                <a:gs pos="100000">
                  <a:srgbClr val="FF914D">
                    <a:alpha val="100000"/>
                  </a:srgbClr>
                </a:gs>
              </a:gsLst>
              <a:lin ang="0"/>
            </a:gradFill>
          </p:spPr>
          <p:txBody>
            <a:bodyPr/>
            <a:lstStyle/>
            <a:p>
              <a:endParaRPr lang="en-US"/>
            </a:p>
          </p:txBody>
        </p:sp>
        <p:sp>
          <p:nvSpPr>
            <p:cNvPr id="6" name="TextBox 6"/>
            <p:cNvSpPr txBox="1"/>
            <p:nvPr/>
          </p:nvSpPr>
          <p:spPr>
            <a:xfrm>
              <a:off x="0" y="-47625"/>
              <a:ext cx="660400" cy="733425"/>
            </a:xfrm>
            <a:prstGeom prst="rect">
              <a:avLst/>
            </a:prstGeom>
          </p:spPr>
          <p:txBody>
            <a:bodyPr lIns="50800" tIns="50800" rIns="50800" bIns="50800" rtlCol="0" anchor="ctr"/>
            <a:lstStyle/>
            <a:p>
              <a:pPr algn="ctr">
                <a:lnSpc>
                  <a:spcPts val="3367"/>
                </a:lnSpc>
              </a:pPr>
              <a:endParaRPr/>
            </a:p>
          </p:txBody>
        </p:sp>
      </p:grpSp>
      <p:sp>
        <p:nvSpPr>
          <p:cNvPr id="7" name="TextBox 7"/>
          <p:cNvSpPr txBox="1"/>
          <p:nvPr/>
        </p:nvSpPr>
        <p:spPr>
          <a:xfrm>
            <a:off x="1028700" y="857250"/>
            <a:ext cx="135255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D8DF23"/>
                </a:solidFill>
                <a:latin typeface="Garet ExtraBold"/>
              </a:rPr>
              <a:t>Teen Mental Health</a:t>
            </a:r>
          </a:p>
        </p:txBody>
      </p:sp>
      <p:sp>
        <p:nvSpPr>
          <p:cNvPr id="8" name="TextBox 8"/>
          <p:cNvSpPr txBox="1"/>
          <p:nvPr/>
        </p:nvSpPr>
        <p:spPr>
          <a:xfrm>
            <a:off x="1026757" y="2447669"/>
            <a:ext cx="16230600" cy="563751"/>
          </a:xfrm>
          <a:prstGeom prst="rect">
            <a:avLst/>
          </a:prstGeom>
        </p:spPr>
        <p:txBody>
          <a:bodyPr lIns="0" tIns="0" rIns="0" bIns="0" rtlCol="0" anchor="t">
            <a:spAutoFit/>
          </a:bodyPr>
          <a:lstStyle/>
          <a:p>
            <a:pPr>
              <a:lnSpc>
                <a:spcPts val="4627"/>
              </a:lnSpc>
            </a:pPr>
            <a:r>
              <a:rPr lang="en-US" sz="3305">
                <a:solidFill>
                  <a:srgbClr val="FFFFFF"/>
                </a:solidFill>
                <a:latin typeface="Garet ExtraBold"/>
              </a:rPr>
              <a:t>Teens want schools to play a big role in their mental health,</a:t>
            </a:r>
          </a:p>
        </p:txBody>
      </p:sp>
      <p:sp>
        <p:nvSpPr>
          <p:cNvPr id="9" name="TextBox 9"/>
          <p:cNvSpPr txBox="1"/>
          <p:nvPr/>
        </p:nvSpPr>
        <p:spPr>
          <a:xfrm>
            <a:off x="2547364" y="4587206"/>
            <a:ext cx="2958534" cy="2111246"/>
          </a:xfrm>
          <a:prstGeom prst="rect">
            <a:avLst/>
          </a:prstGeom>
        </p:spPr>
        <p:txBody>
          <a:bodyPr lIns="0" tIns="0" rIns="0" bIns="0" rtlCol="0" anchor="t">
            <a:spAutoFit/>
          </a:bodyPr>
          <a:lstStyle/>
          <a:p>
            <a:pPr algn="ctr">
              <a:lnSpc>
                <a:spcPts val="2807"/>
              </a:lnSpc>
              <a:spcBef>
                <a:spcPct val="0"/>
              </a:spcBef>
            </a:pPr>
            <a:r>
              <a:rPr lang="en-US" sz="2005">
                <a:solidFill>
                  <a:srgbClr val="FFFFFF"/>
                </a:solidFill>
                <a:latin typeface="Garet Book"/>
              </a:rPr>
              <a:t>More than 2 in 3 agree schools should teach about what mental health is, including where and how to seek treatment</a:t>
            </a:r>
          </a:p>
        </p:txBody>
      </p:sp>
      <p:sp>
        <p:nvSpPr>
          <p:cNvPr id="10" name="TextBox 10"/>
          <p:cNvSpPr txBox="1"/>
          <p:nvPr/>
        </p:nvSpPr>
        <p:spPr>
          <a:xfrm>
            <a:off x="2547364" y="6899851"/>
            <a:ext cx="2958534" cy="1120648"/>
          </a:xfrm>
          <a:prstGeom prst="rect">
            <a:avLst/>
          </a:prstGeom>
        </p:spPr>
        <p:txBody>
          <a:bodyPr lIns="0" tIns="0" rIns="0" bIns="0" rtlCol="0" anchor="t">
            <a:spAutoFit/>
          </a:bodyPr>
          <a:lstStyle/>
          <a:p>
            <a:pPr algn="ctr">
              <a:lnSpc>
                <a:spcPts val="9106"/>
              </a:lnSpc>
              <a:spcBef>
                <a:spcPct val="0"/>
              </a:spcBef>
            </a:pPr>
            <a:r>
              <a:rPr lang="en-US" sz="6504">
                <a:solidFill>
                  <a:srgbClr val="FFFFFF"/>
                </a:solidFill>
                <a:latin typeface="Garet ExtraBold"/>
              </a:rPr>
              <a:t>2 in 3</a:t>
            </a:r>
          </a:p>
        </p:txBody>
      </p:sp>
      <p:grpSp>
        <p:nvGrpSpPr>
          <p:cNvPr id="11" name="Group 11"/>
          <p:cNvGrpSpPr/>
          <p:nvPr/>
        </p:nvGrpSpPr>
        <p:grpSpPr>
          <a:xfrm>
            <a:off x="7392027" y="4288923"/>
            <a:ext cx="3500062" cy="4214061"/>
            <a:chOff x="0" y="0"/>
            <a:chExt cx="921827" cy="1109876"/>
          </a:xfrm>
        </p:grpSpPr>
        <p:sp>
          <p:nvSpPr>
            <p:cNvPr id="12" name="Freeform 12"/>
            <p:cNvSpPr/>
            <p:nvPr/>
          </p:nvSpPr>
          <p:spPr>
            <a:xfrm>
              <a:off x="0" y="0"/>
              <a:ext cx="921827" cy="1109876"/>
            </a:xfrm>
            <a:custGeom>
              <a:avLst/>
              <a:gdLst/>
              <a:ahLst/>
              <a:cxnLst/>
              <a:rect l="l" t="t" r="r" b="b"/>
              <a:pathLst>
                <a:path w="921827" h="1109876">
                  <a:moveTo>
                    <a:pt x="307442" y="1090807"/>
                  </a:moveTo>
                  <a:cubicBezTo>
                    <a:pt x="354701" y="1102321"/>
                    <a:pt x="408430" y="1109876"/>
                    <a:pt x="461162" y="1109876"/>
                  </a:cubicBezTo>
                  <a:cubicBezTo>
                    <a:pt x="513895" y="1109876"/>
                    <a:pt x="564639" y="1103399"/>
                    <a:pt x="611400" y="1091885"/>
                  </a:cubicBezTo>
                  <a:cubicBezTo>
                    <a:pt x="612396" y="1091526"/>
                    <a:pt x="613391" y="1091526"/>
                    <a:pt x="614385" y="1091166"/>
                  </a:cubicBezTo>
                  <a:cubicBezTo>
                    <a:pt x="789995" y="1045111"/>
                    <a:pt x="919340" y="923497"/>
                    <a:pt x="921827" y="774775"/>
                  </a:cubicBezTo>
                  <a:lnTo>
                    <a:pt x="921827" y="0"/>
                  </a:lnTo>
                  <a:lnTo>
                    <a:pt x="0" y="0"/>
                  </a:lnTo>
                  <a:lnTo>
                    <a:pt x="0" y="774200"/>
                  </a:lnTo>
                  <a:cubicBezTo>
                    <a:pt x="2487" y="924216"/>
                    <a:pt x="129842" y="1045831"/>
                    <a:pt x="307442" y="1090807"/>
                  </a:cubicBezTo>
                  <a:close/>
                </a:path>
              </a:pathLst>
            </a:custGeom>
            <a:gradFill rotWithShape="1">
              <a:gsLst>
                <a:gs pos="0">
                  <a:srgbClr val="FFDE59">
                    <a:alpha val="100000"/>
                  </a:srgbClr>
                </a:gs>
                <a:gs pos="100000">
                  <a:srgbClr val="FF914D">
                    <a:alpha val="100000"/>
                  </a:srgbClr>
                </a:gs>
              </a:gsLst>
              <a:lin ang="0"/>
            </a:gradFill>
          </p:spPr>
          <p:txBody>
            <a:bodyPr/>
            <a:lstStyle/>
            <a:p>
              <a:endParaRPr lang="en-US"/>
            </a:p>
          </p:txBody>
        </p:sp>
        <p:sp>
          <p:nvSpPr>
            <p:cNvPr id="13" name="TextBox 13"/>
            <p:cNvSpPr txBox="1"/>
            <p:nvPr/>
          </p:nvSpPr>
          <p:spPr>
            <a:xfrm>
              <a:off x="0" y="-47625"/>
              <a:ext cx="660400" cy="733425"/>
            </a:xfrm>
            <a:prstGeom prst="rect">
              <a:avLst/>
            </a:prstGeom>
          </p:spPr>
          <p:txBody>
            <a:bodyPr lIns="50800" tIns="50800" rIns="50800" bIns="50800" rtlCol="0" anchor="ctr"/>
            <a:lstStyle/>
            <a:p>
              <a:pPr algn="ctr">
                <a:lnSpc>
                  <a:spcPts val="3367"/>
                </a:lnSpc>
              </a:pPr>
              <a:endParaRPr/>
            </a:p>
          </p:txBody>
        </p:sp>
      </p:grpSp>
      <p:sp>
        <p:nvSpPr>
          <p:cNvPr id="14" name="TextBox 14"/>
          <p:cNvSpPr txBox="1"/>
          <p:nvPr/>
        </p:nvSpPr>
        <p:spPr>
          <a:xfrm>
            <a:off x="7662791" y="4587206"/>
            <a:ext cx="2958534" cy="1627376"/>
          </a:xfrm>
          <a:prstGeom prst="rect">
            <a:avLst/>
          </a:prstGeom>
        </p:spPr>
        <p:txBody>
          <a:bodyPr lIns="0" tIns="0" rIns="0" bIns="0" rtlCol="0" anchor="t">
            <a:spAutoFit/>
          </a:bodyPr>
          <a:lstStyle/>
          <a:p>
            <a:pPr algn="ctr">
              <a:lnSpc>
                <a:spcPts val="3227"/>
              </a:lnSpc>
              <a:spcBef>
                <a:spcPct val="0"/>
              </a:spcBef>
            </a:pPr>
            <a:r>
              <a:rPr lang="en-US" sz="2305">
                <a:solidFill>
                  <a:srgbClr val="FFFFFF"/>
                </a:solidFill>
                <a:latin typeface="Garet Book"/>
              </a:rPr>
              <a:t>56% say their school things that mental health matters</a:t>
            </a:r>
          </a:p>
        </p:txBody>
      </p:sp>
      <p:sp>
        <p:nvSpPr>
          <p:cNvPr id="15" name="TextBox 15"/>
          <p:cNvSpPr txBox="1"/>
          <p:nvPr/>
        </p:nvSpPr>
        <p:spPr>
          <a:xfrm>
            <a:off x="7662791" y="6899851"/>
            <a:ext cx="2958534" cy="1120648"/>
          </a:xfrm>
          <a:prstGeom prst="rect">
            <a:avLst/>
          </a:prstGeom>
        </p:spPr>
        <p:txBody>
          <a:bodyPr lIns="0" tIns="0" rIns="0" bIns="0" rtlCol="0" anchor="t">
            <a:spAutoFit/>
          </a:bodyPr>
          <a:lstStyle/>
          <a:p>
            <a:pPr algn="ctr">
              <a:lnSpc>
                <a:spcPts val="9106"/>
              </a:lnSpc>
              <a:spcBef>
                <a:spcPct val="0"/>
              </a:spcBef>
            </a:pPr>
            <a:r>
              <a:rPr lang="en-US" sz="6504">
                <a:solidFill>
                  <a:srgbClr val="FFFFFF"/>
                </a:solidFill>
                <a:latin typeface="Garet ExtraBold"/>
              </a:rPr>
              <a:t>56%</a:t>
            </a:r>
          </a:p>
        </p:txBody>
      </p:sp>
      <p:grpSp>
        <p:nvGrpSpPr>
          <p:cNvPr id="16" name="Group 16"/>
          <p:cNvGrpSpPr/>
          <p:nvPr/>
        </p:nvGrpSpPr>
        <p:grpSpPr>
          <a:xfrm>
            <a:off x="12511338" y="4288923"/>
            <a:ext cx="3500062" cy="4214061"/>
            <a:chOff x="0" y="0"/>
            <a:chExt cx="921827" cy="1109876"/>
          </a:xfrm>
        </p:grpSpPr>
        <p:sp>
          <p:nvSpPr>
            <p:cNvPr id="17" name="Freeform 17"/>
            <p:cNvSpPr/>
            <p:nvPr/>
          </p:nvSpPr>
          <p:spPr>
            <a:xfrm>
              <a:off x="0" y="0"/>
              <a:ext cx="921827" cy="1109876"/>
            </a:xfrm>
            <a:custGeom>
              <a:avLst/>
              <a:gdLst/>
              <a:ahLst/>
              <a:cxnLst/>
              <a:rect l="l" t="t" r="r" b="b"/>
              <a:pathLst>
                <a:path w="921827" h="1109876">
                  <a:moveTo>
                    <a:pt x="307442" y="1090807"/>
                  </a:moveTo>
                  <a:cubicBezTo>
                    <a:pt x="354701" y="1102321"/>
                    <a:pt x="408430" y="1109876"/>
                    <a:pt x="461162" y="1109876"/>
                  </a:cubicBezTo>
                  <a:cubicBezTo>
                    <a:pt x="513895" y="1109876"/>
                    <a:pt x="564639" y="1103399"/>
                    <a:pt x="611400" y="1091885"/>
                  </a:cubicBezTo>
                  <a:cubicBezTo>
                    <a:pt x="612396" y="1091526"/>
                    <a:pt x="613391" y="1091526"/>
                    <a:pt x="614385" y="1091166"/>
                  </a:cubicBezTo>
                  <a:cubicBezTo>
                    <a:pt x="789995" y="1045111"/>
                    <a:pt x="919340" y="923497"/>
                    <a:pt x="921827" y="774775"/>
                  </a:cubicBezTo>
                  <a:lnTo>
                    <a:pt x="921827" y="0"/>
                  </a:lnTo>
                  <a:lnTo>
                    <a:pt x="0" y="0"/>
                  </a:lnTo>
                  <a:lnTo>
                    <a:pt x="0" y="774200"/>
                  </a:lnTo>
                  <a:cubicBezTo>
                    <a:pt x="2487" y="924216"/>
                    <a:pt x="129842" y="1045831"/>
                    <a:pt x="307442" y="1090807"/>
                  </a:cubicBezTo>
                  <a:close/>
                </a:path>
              </a:pathLst>
            </a:custGeom>
            <a:gradFill rotWithShape="1">
              <a:gsLst>
                <a:gs pos="0">
                  <a:srgbClr val="FFDE59">
                    <a:alpha val="100000"/>
                  </a:srgbClr>
                </a:gs>
                <a:gs pos="100000">
                  <a:srgbClr val="FF914D">
                    <a:alpha val="100000"/>
                  </a:srgbClr>
                </a:gs>
              </a:gsLst>
              <a:lin ang="0"/>
            </a:gradFill>
          </p:spPr>
          <p:txBody>
            <a:bodyPr/>
            <a:lstStyle/>
            <a:p>
              <a:endParaRPr lang="en-US"/>
            </a:p>
          </p:txBody>
        </p:sp>
        <p:sp>
          <p:nvSpPr>
            <p:cNvPr id="18" name="TextBox 18"/>
            <p:cNvSpPr txBox="1"/>
            <p:nvPr/>
          </p:nvSpPr>
          <p:spPr>
            <a:xfrm>
              <a:off x="0" y="-47625"/>
              <a:ext cx="660400" cy="733425"/>
            </a:xfrm>
            <a:prstGeom prst="rect">
              <a:avLst/>
            </a:prstGeom>
          </p:spPr>
          <p:txBody>
            <a:bodyPr lIns="50800" tIns="50800" rIns="50800" bIns="50800" rtlCol="0" anchor="ctr"/>
            <a:lstStyle/>
            <a:p>
              <a:pPr algn="ctr">
                <a:lnSpc>
                  <a:spcPts val="3367"/>
                </a:lnSpc>
              </a:pPr>
              <a:endParaRPr/>
            </a:p>
          </p:txBody>
        </p:sp>
      </p:grpSp>
      <p:sp>
        <p:nvSpPr>
          <p:cNvPr id="19" name="TextBox 19"/>
          <p:cNvSpPr txBox="1"/>
          <p:nvPr/>
        </p:nvSpPr>
        <p:spPr>
          <a:xfrm>
            <a:off x="12782102" y="4587206"/>
            <a:ext cx="2958534" cy="1627376"/>
          </a:xfrm>
          <a:prstGeom prst="rect">
            <a:avLst/>
          </a:prstGeom>
        </p:spPr>
        <p:txBody>
          <a:bodyPr lIns="0" tIns="0" rIns="0" bIns="0" rtlCol="0" anchor="t">
            <a:spAutoFit/>
          </a:bodyPr>
          <a:lstStyle/>
          <a:p>
            <a:pPr algn="ctr">
              <a:lnSpc>
                <a:spcPts val="3227"/>
              </a:lnSpc>
              <a:spcBef>
                <a:spcPct val="0"/>
              </a:spcBef>
            </a:pPr>
            <a:r>
              <a:rPr lang="en-US" sz="2305">
                <a:solidFill>
                  <a:srgbClr val="FFFFFF"/>
                </a:solidFill>
                <a:latin typeface="Garet Book"/>
              </a:rPr>
              <a:t>67% think schools should offer days off for mental health</a:t>
            </a:r>
          </a:p>
        </p:txBody>
      </p:sp>
      <p:sp>
        <p:nvSpPr>
          <p:cNvPr id="20" name="TextBox 20"/>
          <p:cNvSpPr txBox="1"/>
          <p:nvPr/>
        </p:nvSpPr>
        <p:spPr>
          <a:xfrm>
            <a:off x="12782102" y="6899851"/>
            <a:ext cx="2958534" cy="1120648"/>
          </a:xfrm>
          <a:prstGeom prst="rect">
            <a:avLst/>
          </a:prstGeom>
        </p:spPr>
        <p:txBody>
          <a:bodyPr lIns="0" tIns="0" rIns="0" bIns="0" rtlCol="0" anchor="t">
            <a:spAutoFit/>
          </a:bodyPr>
          <a:lstStyle/>
          <a:p>
            <a:pPr algn="ctr">
              <a:lnSpc>
                <a:spcPts val="9106"/>
              </a:lnSpc>
              <a:spcBef>
                <a:spcPct val="0"/>
              </a:spcBef>
            </a:pPr>
            <a:r>
              <a:rPr lang="en-US" sz="6504">
                <a:solidFill>
                  <a:srgbClr val="FFFFFF"/>
                </a:solidFill>
                <a:latin typeface="Garet ExtraBold"/>
              </a:rPr>
              <a:t>67%</a:t>
            </a:r>
          </a:p>
        </p:txBody>
      </p:sp>
      <p:sp>
        <p:nvSpPr>
          <p:cNvPr id="21" name="TextBox 21"/>
          <p:cNvSpPr txBox="1"/>
          <p:nvPr/>
        </p:nvSpPr>
        <p:spPr>
          <a:xfrm>
            <a:off x="14268942" y="8627961"/>
            <a:ext cx="3484915" cy="349120"/>
          </a:xfrm>
          <a:prstGeom prst="rect">
            <a:avLst/>
          </a:prstGeom>
        </p:spPr>
        <p:txBody>
          <a:bodyPr lIns="0" tIns="0" rIns="0" bIns="0" rtlCol="0" anchor="t">
            <a:spAutoFit/>
          </a:bodyPr>
          <a:lstStyle/>
          <a:p>
            <a:pPr>
              <a:lnSpc>
                <a:spcPts val="2807"/>
              </a:lnSpc>
            </a:pPr>
            <a:r>
              <a:rPr lang="en-US" sz="2005">
                <a:solidFill>
                  <a:srgbClr val="FFFFFF"/>
                </a:solidFill>
                <a:latin typeface="Garet Book"/>
              </a:rPr>
              <a:t>nami.org/poll-of-teen-mh</a:t>
            </a:r>
          </a:p>
        </p:txBody>
      </p:sp>
      <p:sp>
        <p:nvSpPr>
          <p:cNvPr id="22" name="TextBox 22"/>
          <p:cNvSpPr txBox="1"/>
          <p:nvPr/>
        </p:nvSpPr>
        <p:spPr>
          <a:xfrm>
            <a:off x="1028700" y="2971544"/>
            <a:ext cx="16230600" cy="1144776"/>
          </a:xfrm>
          <a:prstGeom prst="rect">
            <a:avLst/>
          </a:prstGeom>
        </p:spPr>
        <p:txBody>
          <a:bodyPr lIns="0" tIns="0" rIns="0" bIns="0" rtlCol="0" anchor="t">
            <a:spAutoFit/>
          </a:bodyPr>
          <a:lstStyle/>
          <a:p>
            <a:pPr>
              <a:lnSpc>
                <a:spcPts val="4627"/>
              </a:lnSpc>
            </a:pPr>
            <a:r>
              <a:rPr lang="en-US" sz="3305">
                <a:solidFill>
                  <a:srgbClr val="FFFFFF"/>
                </a:solidFill>
                <a:latin typeface="Garet Book"/>
              </a:rPr>
              <a:t>and they trust the information they get from there, and are open to receiving information from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6200" y="-1"/>
            <a:ext cx="18364200" cy="10329863"/>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820963"/>
            <a:ext cx="16230600" cy="6581140"/>
          </a:xfrm>
          <a:prstGeom prst="rect">
            <a:avLst/>
          </a:prstGeom>
        </p:spPr>
        <p:txBody>
          <a:bodyPr lIns="0" tIns="0" rIns="0" bIns="0" rtlCol="0" anchor="t">
            <a:spAutoFit/>
          </a:bodyPr>
          <a:lstStyle/>
          <a:p>
            <a:pPr>
              <a:lnSpc>
                <a:spcPts val="4759"/>
              </a:lnSpc>
            </a:pPr>
            <a:r>
              <a:rPr lang="en-US" sz="3399">
                <a:solidFill>
                  <a:srgbClr val="FFFFFF"/>
                </a:solidFill>
                <a:latin typeface="Garet Book"/>
              </a:rPr>
              <a:t>NAMI on Campus clubs are student-led, student-run mental health organizations on high school and college campuses. NAMI on Campus clubs:</a:t>
            </a:r>
          </a:p>
          <a:p>
            <a:pPr marL="734059" lvl="1" indent="-367030">
              <a:lnSpc>
                <a:spcPts val="4759"/>
              </a:lnSpc>
              <a:buFont typeface="Arial"/>
              <a:buChar char="•"/>
            </a:pPr>
            <a:r>
              <a:rPr lang="en-US" sz="3399">
                <a:solidFill>
                  <a:srgbClr val="FFFFFF"/>
                </a:solidFill>
                <a:latin typeface="Garet Book"/>
              </a:rPr>
              <a:t>Raise mental health awareness with fairs, walks and candlelit vigils.</a:t>
            </a:r>
          </a:p>
          <a:p>
            <a:pPr marL="734059" lvl="1" indent="-367030">
              <a:lnSpc>
                <a:spcPts val="4759"/>
              </a:lnSpc>
              <a:buFont typeface="Arial"/>
              <a:buChar char="•"/>
            </a:pPr>
            <a:r>
              <a:rPr lang="en-US" sz="3399">
                <a:solidFill>
                  <a:srgbClr val="FFFFFF"/>
                </a:solidFill>
                <a:latin typeface="Garet Book"/>
              </a:rPr>
              <a:t>Educate the campus with presentations, guest speakers and student panels.</a:t>
            </a:r>
          </a:p>
          <a:p>
            <a:pPr marL="734059" lvl="1" indent="-367030">
              <a:lnSpc>
                <a:spcPts val="4759"/>
              </a:lnSpc>
              <a:buFont typeface="Arial"/>
              <a:buChar char="•"/>
            </a:pPr>
            <a:r>
              <a:rPr lang="en-US" sz="3399">
                <a:solidFill>
                  <a:srgbClr val="FFFFFF"/>
                </a:solidFill>
                <a:latin typeface="Garet Book"/>
              </a:rPr>
              <a:t>Advocate for improved mental health services and policies on campus.</a:t>
            </a:r>
          </a:p>
          <a:p>
            <a:pPr marL="734059" lvl="1" indent="-367030">
              <a:lnSpc>
                <a:spcPts val="4759"/>
              </a:lnSpc>
              <a:buFont typeface="Arial"/>
              <a:buChar char="•"/>
            </a:pPr>
            <a:r>
              <a:rPr lang="en-US" sz="3399">
                <a:solidFill>
                  <a:srgbClr val="FFFFFF"/>
                </a:solidFill>
                <a:latin typeface="Garet Book"/>
              </a:rPr>
              <a:t>Support peers with signature NAMI programs and training from NAMI State Organizations and Affiliates.</a:t>
            </a:r>
          </a:p>
          <a:p>
            <a:pPr>
              <a:lnSpc>
                <a:spcPts val="4759"/>
              </a:lnSpc>
            </a:pPr>
            <a:endParaRPr lang="en-US" sz="3399">
              <a:solidFill>
                <a:srgbClr val="FFFFFF"/>
              </a:solidFill>
              <a:latin typeface="Garet Book"/>
            </a:endParaRPr>
          </a:p>
        </p:txBody>
      </p:sp>
      <p:sp>
        <p:nvSpPr>
          <p:cNvPr id="5" name="TextBox 5"/>
          <p:cNvSpPr txBox="1"/>
          <p:nvPr/>
        </p:nvSpPr>
        <p:spPr>
          <a:xfrm>
            <a:off x="1028700" y="857250"/>
            <a:ext cx="148971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F38514"/>
                </a:solidFill>
                <a:latin typeface="Garet ExtraBold"/>
              </a:rPr>
              <a:t>Why NAMI On Campus?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6200" y="-1"/>
            <a:ext cx="18364200" cy="10329863"/>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820963"/>
            <a:ext cx="16230600" cy="6581140"/>
          </a:xfrm>
          <a:prstGeom prst="rect">
            <a:avLst/>
          </a:prstGeom>
        </p:spPr>
        <p:txBody>
          <a:bodyPr lIns="0" tIns="0" rIns="0" bIns="0" rtlCol="0" anchor="t">
            <a:spAutoFit/>
          </a:bodyPr>
          <a:lstStyle/>
          <a:p>
            <a:pPr>
              <a:lnSpc>
                <a:spcPts val="4759"/>
              </a:lnSpc>
            </a:pPr>
            <a:r>
              <a:rPr lang="en-US" sz="3399">
                <a:solidFill>
                  <a:srgbClr val="FFFFFF"/>
                </a:solidFill>
                <a:latin typeface="Garet Book"/>
              </a:rPr>
              <a:t>NAMI National</a:t>
            </a:r>
          </a:p>
          <a:p>
            <a:pPr marL="734059" lvl="1" indent="-367030">
              <a:lnSpc>
                <a:spcPts val="4759"/>
              </a:lnSpc>
              <a:buFont typeface="Arial"/>
              <a:buChar char="•"/>
            </a:pPr>
            <a:r>
              <a:rPr lang="en-US" sz="3399">
                <a:solidFill>
                  <a:srgbClr val="FFFFFF"/>
                </a:solidFill>
                <a:latin typeface="Garet Book"/>
              </a:rPr>
              <a:t>Develops materials</a:t>
            </a:r>
          </a:p>
          <a:p>
            <a:pPr marL="734059" lvl="1" indent="-367030">
              <a:lnSpc>
                <a:spcPts val="4759"/>
              </a:lnSpc>
              <a:buFont typeface="Arial"/>
              <a:buChar char="•"/>
            </a:pPr>
            <a:r>
              <a:rPr lang="en-US" sz="3399">
                <a:solidFill>
                  <a:srgbClr val="FFFFFF"/>
                </a:solidFill>
                <a:latin typeface="Garet Book"/>
              </a:rPr>
              <a:t>Updates program and NAMI Net</a:t>
            </a:r>
          </a:p>
          <a:p>
            <a:pPr marL="734059" lvl="1" indent="-367030">
              <a:lnSpc>
                <a:spcPts val="4759"/>
              </a:lnSpc>
              <a:buFont typeface="Arial"/>
              <a:buChar char="•"/>
            </a:pPr>
            <a:r>
              <a:rPr lang="en-US" sz="3399">
                <a:solidFill>
                  <a:srgbClr val="FFFFFF"/>
                </a:solidFill>
                <a:latin typeface="Garet Book"/>
              </a:rPr>
              <a:t>Supports NAMI State Organizations (NSOs) and NAMI Affiliates (NAs)</a:t>
            </a:r>
          </a:p>
          <a:p>
            <a:pPr>
              <a:lnSpc>
                <a:spcPts val="4759"/>
              </a:lnSpc>
            </a:pPr>
            <a:endParaRPr lang="en-US" sz="3399">
              <a:solidFill>
                <a:srgbClr val="FFFFFF"/>
              </a:solidFill>
              <a:latin typeface="Garet Book"/>
            </a:endParaRPr>
          </a:p>
          <a:p>
            <a:pPr>
              <a:lnSpc>
                <a:spcPts val="4759"/>
              </a:lnSpc>
            </a:pPr>
            <a:r>
              <a:rPr lang="en-US" sz="3399">
                <a:solidFill>
                  <a:srgbClr val="FFFFFF"/>
                </a:solidFill>
                <a:latin typeface="Garet Book"/>
              </a:rPr>
              <a:t>NAMI State Organizations and NAMI Affiliates</a:t>
            </a:r>
          </a:p>
          <a:p>
            <a:pPr marL="734059" lvl="1" indent="-367030">
              <a:lnSpc>
                <a:spcPts val="4759"/>
              </a:lnSpc>
              <a:buFont typeface="Arial"/>
              <a:buChar char="•"/>
            </a:pPr>
            <a:r>
              <a:rPr lang="en-US" sz="3399">
                <a:solidFill>
                  <a:srgbClr val="FFFFFF"/>
                </a:solidFill>
                <a:latin typeface="Garet Book"/>
              </a:rPr>
              <a:t>Directly support NOC Clubs in their regions</a:t>
            </a:r>
          </a:p>
          <a:p>
            <a:pPr marL="734059" lvl="1" indent="-367030">
              <a:lnSpc>
                <a:spcPts val="4759"/>
              </a:lnSpc>
              <a:buFont typeface="Arial"/>
              <a:buChar char="•"/>
            </a:pPr>
            <a:r>
              <a:rPr lang="en-US" sz="3399">
                <a:solidFill>
                  <a:srgbClr val="FFFFFF"/>
                </a:solidFill>
                <a:latin typeface="Garet Book"/>
              </a:rPr>
              <a:t>Provides local resources</a:t>
            </a:r>
          </a:p>
          <a:p>
            <a:pPr marL="734059" lvl="1" indent="-367030">
              <a:lnSpc>
                <a:spcPts val="4759"/>
              </a:lnSpc>
              <a:buFont typeface="Arial"/>
              <a:buChar char="•"/>
            </a:pPr>
            <a:r>
              <a:rPr lang="en-US" sz="3399">
                <a:solidFill>
                  <a:srgbClr val="FFFFFF"/>
                </a:solidFill>
                <a:latin typeface="Garet Book"/>
              </a:rPr>
              <a:t>Provides materials developed specifically for their region's needs</a:t>
            </a:r>
          </a:p>
          <a:p>
            <a:pPr marL="734059" lvl="1" indent="-367030">
              <a:lnSpc>
                <a:spcPts val="4759"/>
              </a:lnSpc>
              <a:buFont typeface="Arial"/>
              <a:buChar char="•"/>
            </a:pPr>
            <a:r>
              <a:rPr lang="en-US" sz="3399">
                <a:solidFill>
                  <a:srgbClr val="FFFFFF"/>
                </a:solidFill>
                <a:latin typeface="Garet Book"/>
              </a:rPr>
              <a:t>Provides NAMI Programs and Presentations</a:t>
            </a:r>
          </a:p>
          <a:p>
            <a:pPr>
              <a:lnSpc>
                <a:spcPts val="4759"/>
              </a:lnSpc>
            </a:pPr>
            <a:endParaRPr lang="en-US" sz="3399">
              <a:solidFill>
                <a:srgbClr val="FFFFFF"/>
              </a:solidFill>
              <a:latin typeface="Garet Book"/>
            </a:endParaRPr>
          </a:p>
        </p:txBody>
      </p:sp>
      <p:sp>
        <p:nvSpPr>
          <p:cNvPr id="5" name="TextBox 5"/>
          <p:cNvSpPr txBox="1"/>
          <p:nvPr/>
        </p:nvSpPr>
        <p:spPr>
          <a:xfrm>
            <a:off x="1028700" y="857250"/>
            <a:ext cx="94869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F38514"/>
                </a:solidFill>
                <a:latin typeface="Garet ExtraBold"/>
              </a:rPr>
              <a:t>NAMI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805924"/>
            <a:ext cx="16230600" cy="6501780"/>
          </a:xfrm>
          <a:prstGeom prst="rect">
            <a:avLst/>
          </a:prstGeom>
        </p:spPr>
        <p:txBody>
          <a:bodyPr lIns="0" tIns="0" rIns="0" bIns="0" rtlCol="0" anchor="t">
            <a:spAutoFit/>
          </a:bodyPr>
          <a:lstStyle/>
          <a:p>
            <a:pPr marL="604523" lvl="1" indent="-302261">
              <a:lnSpc>
                <a:spcPts val="3920"/>
              </a:lnSpc>
              <a:buFont typeface="Arial"/>
              <a:buChar char="•"/>
            </a:pPr>
            <a:r>
              <a:rPr lang="en-US" sz="3200" dirty="0">
                <a:solidFill>
                  <a:srgbClr val="FFFFFF"/>
                </a:solidFill>
                <a:latin typeface="Garet Book"/>
              </a:rPr>
              <a:t>School-wide benefits by:</a:t>
            </a:r>
          </a:p>
          <a:p>
            <a:pPr marL="1209045" lvl="2" indent="-403015">
              <a:lnSpc>
                <a:spcPts val="3920"/>
              </a:lnSpc>
              <a:buFont typeface="Arial"/>
              <a:buChar char="⚬"/>
            </a:pPr>
            <a:r>
              <a:rPr lang="en-US" sz="3200" dirty="0">
                <a:solidFill>
                  <a:srgbClr val="FFFFFF"/>
                </a:solidFill>
                <a:latin typeface="Garet Book"/>
              </a:rPr>
              <a:t>Creating a more accepting environment for students with a mental health condition or who have family members or friends with mental health conditions </a:t>
            </a:r>
          </a:p>
          <a:p>
            <a:pPr marL="604523" lvl="1" indent="-302261">
              <a:lnSpc>
                <a:spcPts val="3920"/>
              </a:lnSpc>
              <a:buFont typeface="Arial"/>
              <a:buChar char="•"/>
            </a:pPr>
            <a:r>
              <a:rPr lang="en-US" sz="3200" dirty="0">
                <a:solidFill>
                  <a:srgbClr val="FFFFFF"/>
                </a:solidFill>
                <a:latin typeface="Garet Book"/>
              </a:rPr>
              <a:t>Students will benefit by:</a:t>
            </a:r>
          </a:p>
          <a:p>
            <a:pPr marL="1209045" lvl="2" indent="-403015">
              <a:lnSpc>
                <a:spcPts val="3920"/>
              </a:lnSpc>
              <a:buFont typeface="Arial"/>
              <a:buChar char="⚬"/>
            </a:pPr>
            <a:r>
              <a:rPr lang="en-US" sz="3200" dirty="0">
                <a:solidFill>
                  <a:srgbClr val="FFFFFF"/>
                </a:solidFill>
                <a:latin typeface="Garet Book"/>
              </a:rPr>
              <a:t>Expanding their awareness of mental health and wellness</a:t>
            </a:r>
          </a:p>
          <a:p>
            <a:pPr marL="1209045" lvl="2" indent="-403015">
              <a:lnSpc>
                <a:spcPts val="3920"/>
              </a:lnSpc>
              <a:buFont typeface="Arial"/>
              <a:buChar char="⚬"/>
            </a:pPr>
            <a:r>
              <a:rPr lang="en-US" sz="3200" dirty="0">
                <a:solidFill>
                  <a:srgbClr val="FFFFFF"/>
                </a:solidFill>
                <a:latin typeface="Garet Book"/>
              </a:rPr>
              <a:t>Developing leadership skills </a:t>
            </a:r>
          </a:p>
          <a:p>
            <a:pPr marL="1209045" lvl="2" indent="-403015">
              <a:lnSpc>
                <a:spcPts val="3920"/>
              </a:lnSpc>
              <a:buFont typeface="Arial"/>
              <a:buChar char="⚬"/>
            </a:pPr>
            <a:r>
              <a:rPr lang="en-US" sz="3200" dirty="0">
                <a:solidFill>
                  <a:srgbClr val="FFFFFF"/>
                </a:solidFill>
                <a:latin typeface="Garet Book"/>
              </a:rPr>
              <a:t>Having a positive impact on their peers</a:t>
            </a:r>
          </a:p>
          <a:p>
            <a:pPr marL="1209045" lvl="2" indent="-403015">
              <a:lnSpc>
                <a:spcPts val="3920"/>
              </a:lnSpc>
              <a:buFont typeface="Arial"/>
              <a:buChar char="⚬"/>
            </a:pPr>
            <a:r>
              <a:rPr lang="en-US" sz="3200" dirty="0">
                <a:solidFill>
                  <a:srgbClr val="FFFFFF"/>
                </a:solidFill>
                <a:latin typeface="Garet Book"/>
              </a:rPr>
              <a:t>Knowing that they have helped make having a mental illness more acceptable in their school </a:t>
            </a:r>
          </a:p>
          <a:p>
            <a:pPr marL="1209045" lvl="2" indent="-403015">
              <a:lnSpc>
                <a:spcPts val="3920"/>
              </a:lnSpc>
              <a:buFont typeface="Arial"/>
              <a:buChar char="⚬"/>
            </a:pPr>
            <a:r>
              <a:rPr lang="en-US" sz="3200" dirty="0">
                <a:solidFill>
                  <a:srgbClr val="FFFFFF"/>
                </a:solidFill>
                <a:latin typeface="Garet Book"/>
              </a:rPr>
              <a:t>Learning how to identify and develop resources </a:t>
            </a:r>
          </a:p>
          <a:p>
            <a:pPr marL="1209045" lvl="2" indent="-403015">
              <a:lnSpc>
                <a:spcPts val="3920"/>
              </a:lnSpc>
              <a:buFont typeface="Arial"/>
              <a:buChar char="⚬"/>
            </a:pPr>
            <a:r>
              <a:rPr lang="en-US" sz="3200" dirty="0">
                <a:solidFill>
                  <a:srgbClr val="FFFFFF"/>
                </a:solidFill>
                <a:latin typeface="Garet Book"/>
              </a:rPr>
              <a:t>Reducing stigma and discrimination against mental illness on their campus </a:t>
            </a:r>
          </a:p>
        </p:txBody>
      </p:sp>
      <p:sp>
        <p:nvSpPr>
          <p:cNvPr id="5" name="TextBox 5"/>
          <p:cNvSpPr txBox="1"/>
          <p:nvPr/>
        </p:nvSpPr>
        <p:spPr>
          <a:xfrm>
            <a:off x="1028700" y="857250"/>
            <a:ext cx="9818787" cy="1566544"/>
          </a:xfrm>
          <a:prstGeom prst="rect">
            <a:avLst/>
          </a:prstGeom>
        </p:spPr>
        <p:txBody>
          <a:bodyPr lIns="0" tIns="0" rIns="0" bIns="0" rtlCol="0" anchor="t">
            <a:spAutoFit/>
          </a:bodyPr>
          <a:lstStyle/>
          <a:p>
            <a:pPr>
              <a:lnSpc>
                <a:spcPts val="12880"/>
              </a:lnSpc>
              <a:spcBef>
                <a:spcPct val="0"/>
              </a:spcBef>
            </a:pPr>
            <a:r>
              <a:rPr lang="en-US" sz="9200">
                <a:solidFill>
                  <a:srgbClr val="FED75B"/>
                </a:solidFill>
                <a:latin typeface="Garet ExtraBold"/>
              </a:rPr>
              <a:t>School Benefits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Freeform 3"/>
          <p:cNvSpPr/>
          <p:nvPr/>
        </p:nvSpPr>
        <p:spPr>
          <a:xfrm>
            <a:off x="16227737" y="9198461"/>
            <a:ext cx="1722557" cy="663185"/>
          </a:xfrm>
          <a:custGeom>
            <a:avLst/>
            <a:gdLst/>
            <a:ahLst/>
            <a:cxnLst/>
            <a:rect l="l" t="t" r="r" b="b"/>
            <a:pathLst>
              <a:path w="1722557" h="663185">
                <a:moveTo>
                  <a:pt x="0" y="0"/>
                </a:moveTo>
                <a:lnTo>
                  <a:pt x="1722557" y="0"/>
                </a:lnTo>
                <a:lnTo>
                  <a:pt x="1722557" y="663185"/>
                </a:lnTo>
                <a:lnTo>
                  <a:pt x="0" y="66318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487220"/>
            <a:ext cx="16230600" cy="6581140"/>
          </a:xfrm>
          <a:prstGeom prst="rect">
            <a:avLst/>
          </a:prstGeom>
        </p:spPr>
        <p:txBody>
          <a:bodyPr lIns="0" tIns="0" rIns="0" bIns="0" rtlCol="0" anchor="t">
            <a:spAutoFit/>
          </a:bodyPr>
          <a:lstStyle/>
          <a:p>
            <a:pPr>
              <a:lnSpc>
                <a:spcPts val="4759"/>
              </a:lnSpc>
            </a:pPr>
            <a:r>
              <a:rPr lang="en-US" sz="3399" dirty="0">
                <a:solidFill>
                  <a:srgbClr val="FFFFFF"/>
                </a:solidFill>
                <a:latin typeface="Garet Book"/>
              </a:rPr>
              <a:t>Step 1: Connect with your local NAMI State Organization (NSO) and/or local NAMI Affiliate (NA) to start establishing a relationship and learn more about the NAMI On Campus program</a:t>
            </a:r>
          </a:p>
          <a:p>
            <a:pPr>
              <a:lnSpc>
                <a:spcPts val="4759"/>
              </a:lnSpc>
            </a:pPr>
            <a:endParaRPr lang="en-US" sz="3399" dirty="0">
              <a:solidFill>
                <a:srgbClr val="FFFFFF"/>
              </a:solidFill>
              <a:latin typeface="Garet Book"/>
            </a:endParaRPr>
          </a:p>
          <a:p>
            <a:pPr>
              <a:lnSpc>
                <a:spcPts val="4759"/>
              </a:lnSpc>
            </a:pPr>
            <a:r>
              <a:rPr lang="en-US" sz="3399" dirty="0">
                <a:solidFill>
                  <a:srgbClr val="FFFFFF"/>
                </a:solidFill>
                <a:latin typeface="Garet Book"/>
              </a:rPr>
              <a:t>Step 2: Complete all requirements to establish a club at your school. Talk with your administration about what steps you have to take as different schools have different requirements.</a:t>
            </a:r>
          </a:p>
          <a:p>
            <a:pPr>
              <a:lnSpc>
                <a:spcPts val="4759"/>
              </a:lnSpc>
            </a:pPr>
            <a:endParaRPr lang="en-US" sz="3399" dirty="0">
              <a:solidFill>
                <a:srgbClr val="FFFFFF"/>
              </a:solidFill>
              <a:latin typeface="Garet Book"/>
            </a:endParaRPr>
          </a:p>
          <a:p>
            <a:pPr>
              <a:lnSpc>
                <a:spcPts val="4759"/>
              </a:lnSpc>
            </a:pPr>
            <a:r>
              <a:rPr lang="en-US" sz="3399" dirty="0">
                <a:solidFill>
                  <a:srgbClr val="FFFFFF"/>
                </a:solidFill>
                <a:latin typeface="Garet Book"/>
              </a:rPr>
              <a:t>Step 3: Secure a faculty advisor who is committed to attending club meetings and events. This school staff member should share an interest in mental health education. </a:t>
            </a:r>
          </a:p>
        </p:txBody>
      </p:sp>
      <p:sp>
        <p:nvSpPr>
          <p:cNvPr id="5" name="TextBox 5"/>
          <p:cNvSpPr txBox="1"/>
          <p:nvPr/>
        </p:nvSpPr>
        <p:spPr>
          <a:xfrm>
            <a:off x="1028700" y="857250"/>
            <a:ext cx="11620500" cy="1594667"/>
          </a:xfrm>
          <a:prstGeom prst="rect">
            <a:avLst/>
          </a:prstGeom>
        </p:spPr>
        <p:txBody>
          <a:bodyPr wrap="square" lIns="0" tIns="0" rIns="0" bIns="0" rtlCol="0" anchor="t">
            <a:spAutoFit/>
          </a:bodyPr>
          <a:lstStyle/>
          <a:p>
            <a:pPr>
              <a:lnSpc>
                <a:spcPts val="12880"/>
              </a:lnSpc>
              <a:spcBef>
                <a:spcPct val="0"/>
              </a:spcBef>
            </a:pPr>
            <a:r>
              <a:rPr lang="en-US" sz="9200" dirty="0">
                <a:solidFill>
                  <a:srgbClr val="ABD7D3"/>
                </a:solidFill>
                <a:latin typeface="Garet ExtraBold"/>
              </a:rPr>
              <a:t>Let's Get Started!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867</Words>
  <Application>Microsoft Office PowerPoint</Application>
  <PresentationFormat>Custom</PresentationFormat>
  <Paragraphs>108</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Wingdings</vt:lpstr>
      <vt:lpstr>Arial</vt:lpstr>
      <vt:lpstr>Garet ExtraBold</vt:lpstr>
      <vt:lpstr>Garet Book</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 On Campus High School Presentation</dc:title>
  <cp:lastModifiedBy>Sofia Amezcua</cp:lastModifiedBy>
  <cp:revision>1</cp:revision>
  <dcterms:created xsi:type="dcterms:W3CDTF">2006-08-16T00:00:00Z</dcterms:created>
  <dcterms:modified xsi:type="dcterms:W3CDTF">2024-03-13T18:51:14Z</dcterms:modified>
  <dc:identifier>DAFl6P553P0</dc:identifier>
</cp:coreProperties>
</file>