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96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7" r:id="rId9"/>
    <p:sldId id="264" r:id="rId10"/>
    <p:sldId id="265" r:id="rId11"/>
    <p:sldId id="266" r:id="rId12"/>
    <p:sldId id="25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/>
    <p:restoredTop sz="74356" autoAdjust="0"/>
  </p:normalViewPr>
  <p:slideViewPr>
    <p:cSldViewPr snapToGrid="0" snapToObjects="1">
      <p:cViewPr varScale="1">
        <p:scale>
          <a:sx n="62" d="100"/>
          <a:sy n="62" d="100"/>
        </p:scale>
        <p:origin x="156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7C85B2-40C4-4F66-98B5-1A764B6C2F04}" type="datetimeFigureOut">
              <a:rPr lang="en-US" smtClean="0"/>
              <a:t>7/11/2017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B0CC6E-C91C-4204-85A2-D33B70F2D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827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0CC6E-C91C-4204-85A2-D33B70F2D63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1795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0CC6E-C91C-4204-85A2-D33B70F2D63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4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0CC6E-C91C-4204-85A2-D33B70F2D63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540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0CC6E-C91C-4204-85A2-D33B70F2D63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724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0CC6E-C91C-4204-85A2-D33B70F2D63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36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0CC6E-C91C-4204-85A2-D33B70F2D63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1192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0CC6E-C91C-4204-85A2-D33B70F2D63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414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0CC6E-C91C-4204-85A2-D33B70F2D63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427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0CC6E-C91C-4204-85A2-D33B70F2D63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437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0CC6E-C91C-4204-85A2-D33B70F2D63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7695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0CC6E-C91C-4204-85A2-D33B70F2D63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459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9FE4-8ADD-964B-B673-E49F1F880E43}" type="datetimeFigureOut">
              <a:rPr lang="en-US" smtClean="0"/>
              <a:t>7/11/2017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5B2D-3FD9-2E48-99D0-C732FBD75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95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9FE4-8ADD-964B-B673-E49F1F880E43}" type="datetimeFigureOut">
              <a:rPr lang="en-US" smtClean="0"/>
              <a:t>7/11/2017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5B2D-3FD9-2E48-99D0-C732FBD75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328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9FE4-8ADD-964B-B673-E49F1F880E43}" type="datetimeFigureOut">
              <a:rPr lang="en-US" smtClean="0"/>
              <a:t>7/11/2017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5B2D-3FD9-2E48-99D0-C732FBD75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389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9FE4-8ADD-964B-B673-E49F1F880E43}" type="datetimeFigureOut">
              <a:rPr lang="en-US" smtClean="0"/>
              <a:t>7/11/2017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5B2D-3FD9-2E48-99D0-C732FBD75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74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9FE4-8ADD-964B-B673-E49F1F880E43}" type="datetimeFigureOut">
              <a:rPr lang="en-US" smtClean="0"/>
              <a:t>7/11/2017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5B2D-3FD9-2E48-99D0-C732FBD75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612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9FE4-8ADD-964B-B673-E49F1F880E43}" type="datetimeFigureOut">
              <a:rPr lang="en-US" smtClean="0"/>
              <a:t>7/11/2017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5B2D-3FD9-2E48-99D0-C732FBD75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1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9FE4-8ADD-964B-B673-E49F1F880E43}" type="datetimeFigureOut">
              <a:rPr lang="en-US" smtClean="0"/>
              <a:t>7/11/2017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5B2D-3FD9-2E48-99D0-C732FBD75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71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9FE4-8ADD-964B-B673-E49F1F880E43}" type="datetimeFigureOut">
              <a:rPr lang="en-US" smtClean="0"/>
              <a:t>7/11/2017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5B2D-3FD9-2E48-99D0-C732FBD75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36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9FE4-8ADD-964B-B673-E49F1F880E43}" type="datetimeFigureOut">
              <a:rPr lang="en-US" smtClean="0"/>
              <a:t>7/11/2017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5B2D-3FD9-2E48-99D0-C732FBD75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84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9FE4-8ADD-964B-B673-E49F1F880E43}" type="datetimeFigureOut">
              <a:rPr lang="en-US" smtClean="0"/>
              <a:t>7/11/2017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5B2D-3FD9-2E48-99D0-C732FBD75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656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49FE4-8ADD-964B-B673-E49F1F880E43}" type="datetimeFigureOut">
              <a:rPr lang="en-US" smtClean="0"/>
              <a:t>7/11/2017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5B2D-3FD9-2E48-99D0-C732FBD75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557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49FE4-8ADD-964B-B673-E49F1F880E43}" type="datetimeFigureOut">
              <a:rPr lang="en-US" smtClean="0"/>
              <a:t>7/11/2017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55B2D-3FD9-2E48-99D0-C732FBD75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9978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nami.org/helpline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HelpLine And Data Outcomes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James Stewart, NAMI CIO @_</a:t>
            </a:r>
            <a:r>
              <a:rPr lang="en-US" dirty="0" err="1"/>
              <a:t>JimmyStewart</a:t>
            </a:r>
            <a:endParaRPr lang="en-US" dirty="0"/>
          </a:p>
          <a:p>
            <a:r>
              <a:rPr lang="en-US" dirty="0"/>
              <a:t>Kate Mallow, NAMI HelpLine Manager</a:t>
            </a:r>
          </a:p>
        </p:txBody>
      </p:sp>
    </p:spTree>
    <p:extLst>
      <p:ext uri="{BB962C8B-B14F-4D97-AF65-F5344CB8AC3E}">
        <p14:creationId xmlns:p14="http://schemas.microsoft.com/office/powerpoint/2010/main" val="1197307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Live Demo</a:t>
            </a:r>
          </a:p>
        </p:txBody>
      </p:sp>
    </p:spTree>
    <p:extLst>
      <p:ext uri="{BB962C8B-B14F-4D97-AF65-F5344CB8AC3E}">
        <p14:creationId xmlns:p14="http://schemas.microsoft.com/office/powerpoint/2010/main" val="3922873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dashboard we showed can be accessed using the HelpLine Data link at </a:t>
            </a:r>
            <a:r>
              <a:rPr lang="en-US" dirty="0">
                <a:hlinkClick r:id="rId3"/>
              </a:rPr>
              <a:t>https://nami.org/helpline</a:t>
            </a:r>
            <a:endParaRPr lang="en-US" dirty="0"/>
          </a:p>
          <a:p>
            <a:r>
              <a:rPr lang="en-US" dirty="0"/>
              <a:t>If you need data for a grant, please work with us</a:t>
            </a:r>
          </a:p>
          <a:p>
            <a:r>
              <a:rPr lang="en-US" dirty="0"/>
              <a:t>If you would like to align your data, we can provide a schema and data map</a:t>
            </a:r>
          </a:p>
        </p:txBody>
      </p:sp>
    </p:spTree>
    <p:extLst>
      <p:ext uri="{BB962C8B-B14F-4D97-AF65-F5344CB8AC3E}">
        <p14:creationId xmlns:p14="http://schemas.microsoft.com/office/powerpoint/2010/main" val="1724112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530811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Crawl – Walk - Run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57548" y="815419"/>
            <a:ext cx="3354010" cy="5824123"/>
          </a:xfrm>
        </p:spPr>
      </p:pic>
    </p:spTree>
    <p:extLst>
      <p:ext uri="{BB962C8B-B14F-4D97-AF65-F5344CB8AC3E}">
        <p14:creationId xmlns:p14="http://schemas.microsoft.com/office/powerpoint/2010/main" val="1909507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Crawl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86983" y="1826385"/>
            <a:ext cx="5023821" cy="4303739"/>
          </a:xfrm>
        </p:spPr>
      </p:pic>
    </p:spTree>
    <p:extLst>
      <p:ext uri="{BB962C8B-B14F-4D97-AF65-F5344CB8AC3E}">
        <p14:creationId xmlns:p14="http://schemas.microsoft.com/office/powerpoint/2010/main" val="3043149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Walk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160" y="1462746"/>
            <a:ext cx="6626710" cy="487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269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 (jogging)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657" y="1451526"/>
            <a:ext cx="6750421" cy="46910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9429" y="1451525"/>
            <a:ext cx="3487719" cy="46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33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National HelpLine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A49665E-BD10-4E42-BD0E-D1265462E9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8640" y="1463040"/>
            <a:ext cx="8304904" cy="4713923"/>
          </a:xfrm>
        </p:spPr>
      </p:pic>
    </p:spTree>
    <p:extLst>
      <p:ext uri="{BB962C8B-B14F-4D97-AF65-F5344CB8AC3E}">
        <p14:creationId xmlns:p14="http://schemas.microsoft.com/office/powerpoint/2010/main" val="2233218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Elements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Crisis call?</a:t>
            </a:r>
          </a:p>
          <a:p>
            <a:r>
              <a:rPr lang="en-US" dirty="0"/>
              <a:t>Contact information</a:t>
            </a:r>
          </a:p>
          <a:p>
            <a:r>
              <a:rPr lang="en-US" dirty="0"/>
              <a:t>Persona</a:t>
            </a:r>
          </a:p>
          <a:p>
            <a:r>
              <a:rPr lang="en-US" dirty="0"/>
              <a:t>Condition</a:t>
            </a:r>
          </a:p>
          <a:p>
            <a:r>
              <a:rPr lang="en-US" dirty="0"/>
              <a:t>Primary Concern</a:t>
            </a:r>
          </a:p>
          <a:p>
            <a:r>
              <a:rPr lang="en-US" dirty="0"/>
              <a:t>First time caller?</a:t>
            </a:r>
          </a:p>
          <a:p>
            <a:r>
              <a:rPr lang="en-US" dirty="0"/>
              <a:t>NAMI involvement</a:t>
            </a:r>
          </a:p>
          <a:p>
            <a:r>
              <a:rPr lang="en-US" dirty="0"/>
              <a:t>FEP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018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Volunteer Training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Usage of Office Mix</a:t>
            </a:r>
          </a:p>
          <a:p>
            <a:r>
              <a:rPr lang="en-US" dirty="0"/>
              <a:t>NAMI Learning Management System (LMS)</a:t>
            </a:r>
          </a:p>
          <a:p>
            <a:r>
              <a:rPr lang="en-US" dirty="0"/>
              <a:t>Built –in assessments</a:t>
            </a:r>
          </a:p>
          <a:p>
            <a:r>
              <a:rPr lang="en-US" dirty="0"/>
              <a:t>Rapid deployment of training on new topics</a:t>
            </a:r>
          </a:p>
          <a:p>
            <a:r>
              <a:rPr lang="en-US" dirty="0"/>
              <a:t>Reusable training </a:t>
            </a:r>
          </a:p>
        </p:txBody>
      </p:sp>
    </p:spTree>
    <p:extLst>
      <p:ext uri="{BB962C8B-B14F-4D97-AF65-F5344CB8AC3E}">
        <p14:creationId xmlns:p14="http://schemas.microsoft.com/office/powerpoint/2010/main" val="4048293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Next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Adding Zip Code and finder app</a:t>
            </a:r>
          </a:p>
          <a:p>
            <a:r>
              <a:rPr lang="en-US" dirty="0"/>
              <a:t>Telephone integration</a:t>
            </a:r>
          </a:p>
          <a:p>
            <a:r>
              <a:rPr lang="en-US" dirty="0"/>
              <a:t>Call history</a:t>
            </a:r>
          </a:p>
          <a:p>
            <a:r>
              <a:rPr lang="en-US" dirty="0"/>
              <a:t>Resource library</a:t>
            </a:r>
          </a:p>
        </p:txBody>
      </p:sp>
    </p:spTree>
    <p:extLst>
      <p:ext uri="{BB962C8B-B14F-4D97-AF65-F5344CB8AC3E}">
        <p14:creationId xmlns:p14="http://schemas.microsoft.com/office/powerpoint/2010/main" val="3361396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154</Words>
  <Application>Microsoft Office PowerPoint</Application>
  <PresentationFormat>On-screen Show (4:3)</PresentationFormat>
  <Paragraphs>45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HelpLine And Data Outcomes</vt:lpstr>
      <vt:lpstr>Crawl – Walk - Run</vt:lpstr>
      <vt:lpstr>Crawl</vt:lpstr>
      <vt:lpstr>Walk</vt:lpstr>
      <vt:lpstr>Run (jogging)</vt:lpstr>
      <vt:lpstr>National HelpLine</vt:lpstr>
      <vt:lpstr>Data Elements</vt:lpstr>
      <vt:lpstr>Volunteer Training</vt:lpstr>
      <vt:lpstr>What’s Next</vt:lpstr>
      <vt:lpstr>Live Demo</vt:lpstr>
      <vt:lpstr>Additional Information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2017-06-20T17:11:27Z</dcterms:created>
  <dcterms:modified xsi:type="dcterms:W3CDTF">2017-07-11T19:37:29Z</dcterms:modified>
</cp:coreProperties>
</file>