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74356" autoAdjust="0"/>
  </p:normalViewPr>
  <p:slideViewPr>
    <p:cSldViewPr snapToGrid="0" snapToObjects="1">
      <p:cViewPr varScale="1">
        <p:scale>
          <a:sx n="62" d="100"/>
          <a:sy n="62" d="100"/>
        </p:scale>
        <p:origin x="156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C85B2-40C4-4F66-98B5-1A764B6C2F04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0CC6E-C91C-4204-85A2-D33B70F2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2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79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40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2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1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14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27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43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69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0CC6E-C91C-4204-85A2-D33B70F2D6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5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1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7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5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49FE4-8ADD-964B-B673-E49F1F880E43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5B2D-3FD9-2E48-99D0-C732FBD75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97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i.org/helplin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HelpLine And Data Outcomes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James Stewart, NAMI CIO @_</a:t>
            </a:r>
            <a:r>
              <a:rPr lang="en-US" dirty="0" err="1"/>
              <a:t>JimmyStewart</a:t>
            </a:r>
            <a:endParaRPr lang="en-US" dirty="0"/>
          </a:p>
          <a:p>
            <a:r>
              <a:rPr lang="en-US" dirty="0"/>
              <a:t>Kate Mallow, NAMI HelpLine Manager</a:t>
            </a:r>
          </a:p>
        </p:txBody>
      </p:sp>
    </p:spTree>
    <p:extLst>
      <p:ext uri="{BB962C8B-B14F-4D97-AF65-F5344CB8AC3E}">
        <p14:creationId xmlns:p14="http://schemas.microsoft.com/office/powerpoint/2010/main" val="119730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3922873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dashboard we showed can be accessed using the HelpLine Data link at </a:t>
            </a:r>
            <a:r>
              <a:rPr lang="en-US" dirty="0">
                <a:hlinkClick r:id="rId3"/>
              </a:rPr>
              <a:t>https://nami.org/helpline</a:t>
            </a:r>
            <a:endParaRPr lang="en-US" dirty="0"/>
          </a:p>
          <a:p>
            <a:r>
              <a:rPr lang="en-US" dirty="0"/>
              <a:t>If you need data for a grant, please work with us</a:t>
            </a:r>
          </a:p>
          <a:p>
            <a:r>
              <a:rPr lang="en-US" dirty="0"/>
              <a:t>If you would like to align your data, we can provide a schema and data map</a:t>
            </a:r>
          </a:p>
        </p:txBody>
      </p:sp>
    </p:spTree>
    <p:extLst>
      <p:ext uri="{BB962C8B-B14F-4D97-AF65-F5344CB8AC3E}">
        <p14:creationId xmlns:p14="http://schemas.microsoft.com/office/powerpoint/2010/main" val="172411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3081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Crawl – Walk - Run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57548" y="815419"/>
            <a:ext cx="3354010" cy="5824123"/>
          </a:xfrm>
        </p:spPr>
      </p:pic>
    </p:spTree>
    <p:extLst>
      <p:ext uri="{BB962C8B-B14F-4D97-AF65-F5344CB8AC3E}">
        <p14:creationId xmlns:p14="http://schemas.microsoft.com/office/powerpoint/2010/main" val="190950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Crawl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86983" y="1826385"/>
            <a:ext cx="5023821" cy="4303739"/>
          </a:xfrm>
        </p:spPr>
      </p:pic>
    </p:spTree>
    <p:extLst>
      <p:ext uri="{BB962C8B-B14F-4D97-AF65-F5344CB8AC3E}">
        <p14:creationId xmlns:p14="http://schemas.microsoft.com/office/powerpoint/2010/main" val="304314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160" y="1462746"/>
            <a:ext cx="6626710" cy="487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6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(jogging)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57" y="1451526"/>
            <a:ext cx="6750421" cy="4691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9429" y="1451525"/>
            <a:ext cx="3487719" cy="469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3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HelpLine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49665E-BD10-4E42-BD0E-D1265462E9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8640" y="1463040"/>
            <a:ext cx="8304904" cy="4713923"/>
          </a:xfrm>
        </p:spPr>
      </p:pic>
    </p:spTree>
    <p:extLst>
      <p:ext uri="{BB962C8B-B14F-4D97-AF65-F5344CB8AC3E}">
        <p14:creationId xmlns:p14="http://schemas.microsoft.com/office/powerpoint/2010/main" val="223321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Crisis call?</a:t>
            </a:r>
          </a:p>
          <a:p>
            <a:r>
              <a:rPr lang="en-US" dirty="0"/>
              <a:t>Contact information</a:t>
            </a:r>
          </a:p>
          <a:p>
            <a:r>
              <a:rPr lang="en-US" dirty="0"/>
              <a:t>Persona</a:t>
            </a:r>
          </a:p>
          <a:p>
            <a:r>
              <a:rPr lang="en-US" dirty="0"/>
              <a:t>Condition</a:t>
            </a:r>
          </a:p>
          <a:p>
            <a:r>
              <a:rPr lang="en-US" dirty="0"/>
              <a:t>Primary Concern</a:t>
            </a:r>
          </a:p>
          <a:p>
            <a:r>
              <a:rPr lang="en-US" dirty="0"/>
              <a:t>First time caller?</a:t>
            </a:r>
          </a:p>
          <a:p>
            <a:r>
              <a:rPr lang="en-US" dirty="0"/>
              <a:t>NAMI involvement</a:t>
            </a:r>
          </a:p>
          <a:p>
            <a:r>
              <a:rPr lang="en-US" dirty="0"/>
              <a:t>FEP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1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 of Office Mix</a:t>
            </a:r>
          </a:p>
          <a:p>
            <a:r>
              <a:rPr lang="en-US" dirty="0"/>
              <a:t>NAMI Learning Management System (LMS)</a:t>
            </a:r>
          </a:p>
          <a:p>
            <a:r>
              <a:rPr lang="en-US" dirty="0"/>
              <a:t>Built –in assessments</a:t>
            </a:r>
          </a:p>
          <a:p>
            <a:r>
              <a:rPr lang="en-US" dirty="0"/>
              <a:t>Rapid deployment of training on new topics</a:t>
            </a:r>
          </a:p>
          <a:p>
            <a:r>
              <a:rPr lang="en-US" dirty="0"/>
              <a:t>Reusable training </a:t>
            </a:r>
          </a:p>
        </p:txBody>
      </p:sp>
    </p:spTree>
    <p:extLst>
      <p:ext uri="{BB962C8B-B14F-4D97-AF65-F5344CB8AC3E}">
        <p14:creationId xmlns:p14="http://schemas.microsoft.com/office/powerpoint/2010/main" val="4048293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Zip Code and finder app</a:t>
            </a:r>
          </a:p>
          <a:p>
            <a:r>
              <a:rPr lang="en-US" dirty="0"/>
              <a:t>Telephone integration</a:t>
            </a:r>
          </a:p>
          <a:p>
            <a:r>
              <a:rPr lang="en-US" dirty="0"/>
              <a:t>Call history</a:t>
            </a:r>
          </a:p>
          <a:p>
            <a:r>
              <a:rPr lang="en-US" dirty="0"/>
              <a:t>Resource library</a:t>
            </a:r>
          </a:p>
        </p:txBody>
      </p:sp>
    </p:spTree>
    <p:extLst>
      <p:ext uri="{BB962C8B-B14F-4D97-AF65-F5344CB8AC3E}">
        <p14:creationId xmlns:p14="http://schemas.microsoft.com/office/powerpoint/2010/main" val="336139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</Words>
  <Application>Microsoft Office PowerPoint</Application>
  <PresentationFormat>On-screen Show (4:3)</PresentationFormat>
  <Paragraphs>45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HelpLine And Data Outcomes</vt:lpstr>
      <vt:lpstr>Crawl – Walk - Run</vt:lpstr>
      <vt:lpstr>Crawl</vt:lpstr>
      <vt:lpstr>Walk</vt:lpstr>
      <vt:lpstr>Run (jogging)</vt:lpstr>
      <vt:lpstr>National HelpLine</vt:lpstr>
      <vt:lpstr>Data Elements</vt:lpstr>
      <vt:lpstr>Volunteer Training</vt:lpstr>
      <vt:lpstr>What’s Next</vt:lpstr>
      <vt:lpstr>Live Demo</vt:lpstr>
      <vt:lpstr>Additional Information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2017-06-20T17:11:27Z</dcterms:created>
  <dcterms:modified xsi:type="dcterms:W3CDTF">2017-07-11T19:37:29Z</dcterms:modified>
</cp:coreProperties>
</file>