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71" r:id="rId3"/>
    <p:sldId id="270" r:id="rId4"/>
    <p:sldId id="257" r:id="rId5"/>
    <p:sldId id="262" r:id="rId6"/>
    <p:sldId id="263" r:id="rId7"/>
    <p:sldId id="261" r:id="rId8"/>
    <p:sldId id="267" r:id="rId9"/>
    <p:sldId id="265" r:id="rId10"/>
    <p:sldId id="260" r:id="rId11"/>
    <p:sldId id="264" r:id="rId12"/>
    <p:sldId id="266" r:id="rId13"/>
    <p:sldId id="258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97"/>
  </p:normalViewPr>
  <p:slideViewPr>
    <p:cSldViewPr snapToGrid="0" snapToObjects="1">
      <p:cViewPr varScale="1">
        <p:scale>
          <a:sx n="79" d="100"/>
          <a:sy n="79" d="100"/>
        </p:scale>
        <p:origin x="11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Best Practices in the NAMIWalks Event</a:t>
            </a:r>
          </a:p>
        </p:txBody>
      </p:sp>
    </p:spTree>
    <p:extLst>
      <p:ext uri="{BB962C8B-B14F-4D97-AF65-F5344CB8AC3E}">
        <p14:creationId xmlns:p14="http://schemas.microsoft.com/office/powerpoint/2010/main" val="119730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Deepening Engagement through NAMIWalks- Libby </a:t>
            </a:r>
            <a:r>
              <a:rPr lang="en-US" dirty="0" err="1"/>
              <a:t>Mascaro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37" y="184754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2012: Approached NAMISWPA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2013: Registered for NAMIWalks; </a:t>
            </a:r>
          </a:p>
          <a:p>
            <a:pPr marL="0" indent="0">
              <a:buNone/>
            </a:pPr>
            <a:r>
              <a:rPr lang="en-US" sz="3000" dirty="0"/>
              <a:t>“Mary Lou’s Crew” raised over $10k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380" y="4006858"/>
            <a:ext cx="4277032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Deepening Engagement through NAMIWalks- Libby </a:t>
            </a:r>
            <a:r>
              <a:rPr lang="en-US" dirty="0" err="1"/>
              <a:t>Mascaro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47" y="1941412"/>
            <a:ext cx="86923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2014: Special guest speaker at Walk Kick-Off Event;  </a:t>
            </a:r>
          </a:p>
          <a:p>
            <a:pPr marL="0" indent="0">
              <a:buNone/>
            </a:pPr>
            <a:r>
              <a:rPr lang="en-US" dirty="0"/>
              <a:t>Panelist at inaugural SWPA Suicide Prevention Conference;</a:t>
            </a:r>
          </a:p>
          <a:p>
            <a:pPr marL="0" indent="0">
              <a:buNone/>
            </a:pPr>
            <a:r>
              <a:rPr lang="en-US" dirty="0"/>
              <a:t>Top Fundraising Team at Walk;</a:t>
            </a:r>
          </a:p>
          <a:p>
            <a:pPr marL="0" indent="0">
              <a:buNone/>
            </a:pPr>
            <a:r>
              <a:rPr lang="en-US" dirty="0"/>
              <a:t>Approached SWPA about hosting a Gala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67" y="4277032"/>
            <a:ext cx="3044389" cy="2015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34" y="4277032"/>
            <a:ext cx="2990925" cy="19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0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Deepening Engagement through NAMIWalks- Libby </a:t>
            </a:r>
            <a:r>
              <a:rPr lang="en-US" dirty="0" err="1"/>
              <a:t>Mascaro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46" y="1941412"/>
            <a:ext cx="8176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2015:  Top Fundraising Team at the Walk</a:t>
            </a:r>
          </a:p>
          <a:p>
            <a:pPr marL="0" indent="0">
              <a:buNone/>
            </a:pPr>
            <a:r>
              <a:rPr lang="en-US" dirty="0"/>
              <a:t>	Planning for Gala began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2016: Chaired 1st Mental Health Gala in Pittsburgh: Green Light Gala- successful event!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2017: 2</a:t>
            </a:r>
            <a:r>
              <a:rPr lang="en-US" baseline="30000" dirty="0"/>
              <a:t>nd</a:t>
            </a:r>
            <a:r>
              <a:rPr lang="en-US" dirty="0"/>
              <a:t> annual Gala will be in the Fall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868" y="3820846"/>
            <a:ext cx="2966403" cy="1971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297" y="1690689"/>
            <a:ext cx="2414783" cy="16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4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Deepening Engagement through </a:t>
            </a:r>
            <a:r>
              <a:rPr lang="en-US" sz="3600" dirty="0"/>
              <a:t>National Fundraising Recognition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0801" y="1825625"/>
            <a:ext cx="3362397" cy="4351338"/>
          </a:xfrm>
        </p:spPr>
      </p:pic>
    </p:spTree>
    <p:extLst>
      <p:ext uri="{BB962C8B-B14F-4D97-AF65-F5344CB8AC3E}">
        <p14:creationId xmlns:p14="http://schemas.microsoft.com/office/powerpoint/2010/main" val="304314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Deepening Engagement through </a:t>
            </a:r>
            <a:r>
              <a:rPr lang="en-US" sz="3600" dirty="0"/>
              <a:t>National Fundraising Recognition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50+ NAMIWalks sites participating </a:t>
            </a:r>
          </a:p>
          <a:p>
            <a:r>
              <a:rPr lang="en-US" sz="3200" dirty="0"/>
              <a:t>Participants “earn” NAMIWalks branded items by fundraising. </a:t>
            </a:r>
          </a:p>
          <a:p>
            <a:r>
              <a:rPr lang="en-US" sz="3200" dirty="0"/>
              <a:t>Tools are provided to make this very simple for participant and donor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335" y="3872884"/>
            <a:ext cx="2439015" cy="2439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93" y="448309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Deepening Engagement through </a:t>
            </a:r>
            <a:r>
              <a:rPr lang="en-US" sz="3600" dirty="0"/>
              <a:t>National Fundraising Recognition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Participants feel appreciated, “recognized” </a:t>
            </a:r>
          </a:p>
          <a:p>
            <a:r>
              <a:rPr lang="en-US" sz="3200" dirty="0"/>
              <a:t>And more bonded to NAMI</a:t>
            </a:r>
          </a:p>
          <a:p>
            <a:r>
              <a:rPr lang="en-US" sz="3200" dirty="0">
                <a:solidFill>
                  <a:srgbClr val="92D050"/>
                </a:solidFill>
              </a:rPr>
              <a:t>Increased fundraising AND increased participant engagement= NAMIWalks WIN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09" y="3964140"/>
            <a:ext cx="2424266" cy="2424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77" y="4040647"/>
            <a:ext cx="2271252" cy="2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0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71600"/>
            <a:ext cx="9144000" cy="3260557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Todays Presenters:</a:t>
            </a:r>
            <a:br>
              <a:rPr lang="en-US" sz="4000" b="1" dirty="0"/>
            </a:br>
            <a:r>
              <a:rPr lang="en-US" sz="4000" b="1" dirty="0"/>
              <a:t>Kris </a:t>
            </a:r>
            <a:r>
              <a:rPr lang="en-US" sz="4000" b="1" dirty="0" err="1"/>
              <a:t>Eschman</a:t>
            </a:r>
            <a:r>
              <a:rPr lang="en-US" sz="4000" b="1" dirty="0"/>
              <a:t> – “Deepening Engagement”</a:t>
            </a:r>
            <a:br>
              <a:rPr lang="en-US" sz="4000" b="1" dirty="0"/>
            </a:br>
            <a:r>
              <a:rPr lang="en-US" sz="4000" b="1" dirty="0"/>
              <a:t>Wayne Baldaro – “ Communications”</a:t>
            </a:r>
            <a:br>
              <a:rPr lang="en-US" sz="4000" b="1" dirty="0"/>
            </a:br>
            <a:r>
              <a:rPr lang="en-US" sz="4000" b="1" dirty="0"/>
              <a:t>Darcey Mamone – “ Strategic Social Media”</a:t>
            </a:r>
            <a:br>
              <a:rPr lang="en-US" sz="4000" b="1" dirty="0"/>
            </a:br>
            <a:r>
              <a:rPr lang="en-US" sz="4000" b="1" dirty="0"/>
              <a:t>Majose Carrasco – “Partnerships” </a:t>
            </a:r>
          </a:p>
        </p:txBody>
      </p:sp>
    </p:spTree>
    <p:extLst>
      <p:ext uri="{BB962C8B-B14F-4D97-AF65-F5344CB8AC3E}">
        <p14:creationId xmlns:p14="http://schemas.microsoft.com/office/powerpoint/2010/main" val="268802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Deepening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Through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96" y="4184904"/>
            <a:ext cx="557784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4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Deepening Engagement through NAMIWalks- Brad Benson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396" t="16678" r="12396"/>
          <a:stretch/>
        </p:blipFill>
        <p:spPr>
          <a:xfrm>
            <a:off x="3923072" y="2470663"/>
            <a:ext cx="5014451" cy="37063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0947" y="1622322"/>
            <a:ext cx="8736576" cy="455464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NAMIWalks Washington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year: Walked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year: Volunteered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year: On Walk Committee</a:t>
            </a:r>
          </a:p>
          <a:p>
            <a:pPr marL="0" indent="0">
              <a:buNone/>
            </a:pPr>
            <a:r>
              <a:rPr lang="en-US" dirty="0"/>
              <a:t>	and Held Key Position</a:t>
            </a:r>
          </a:p>
          <a:p>
            <a:pPr marL="0" indent="0">
              <a:buNone/>
            </a:pPr>
            <a:r>
              <a:rPr lang="en-US" dirty="0"/>
              <a:t> 	on Walk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0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Deepening Engagement via NAMIWalks- Brad Benson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3125" y="2198751"/>
            <a:ext cx="2022501" cy="2022501"/>
          </a:xfrm>
        </p:spPr>
      </p:pic>
      <p:sp>
        <p:nvSpPr>
          <p:cNvPr id="3" name="Rectangle 2"/>
          <p:cNvSpPr/>
          <p:nvPr/>
        </p:nvSpPr>
        <p:spPr>
          <a:xfrm>
            <a:off x="3156155" y="1805206"/>
            <a:ext cx="56781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Raised over $2600 in past 2 years for NAMIWalks Washington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 NAMI Seattle Development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 Depression Cake Bake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discussion about joining the NAMI Seattle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Strong Advocate- Talks to anyone and everyone about NAMI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538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Deepening Engagement via NAMIWalks- Brad Benson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957" y="2199992"/>
            <a:ext cx="2022501" cy="2022501"/>
          </a:xfrm>
        </p:spPr>
      </p:pic>
      <p:sp>
        <p:nvSpPr>
          <p:cNvPr id="3" name="Rectangle 2"/>
          <p:cNvSpPr/>
          <p:nvPr/>
        </p:nvSpPr>
        <p:spPr>
          <a:xfrm>
            <a:off x="2669459" y="2498380"/>
            <a:ext cx="6268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Brad’s Tips for Other NAMIs:</a:t>
            </a:r>
          </a:p>
          <a:p>
            <a:endParaRPr lang="en-US" sz="2800" dirty="0"/>
          </a:p>
          <a:p>
            <a:r>
              <a:rPr lang="en-US" sz="2800" dirty="0"/>
              <a:t>At every NAMI event, you should ALWAYS: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Talk about the Walk.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Ask people to Join NAMI.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45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63" y="365126"/>
            <a:ext cx="7886700" cy="1325563"/>
          </a:xfrm>
        </p:spPr>
        <p:txBody>
          <a:bodyPr/>
          <a:lstStyle/>
          <a:p>
            <a:r>
              <a:rPr lang="en-US" dirty="0"/>
              <a:t>Deepening Engagement through NAMIWalks- Jen Madsen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NAMIWalks Greater Houston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Team: Madsen Mania</a:t>
            </a:r>
          </a:p>
          <a:p>
            <a:r>
              <a:rPr lang="en-US" sz="3200" dirty="0"/>
              <a:t> </a:t>
            </a:r>
            <a:r>
              <a:rPr lang="en-US" sz="3300" dirty="0"/>
              <a:t>Jen’s husband and 2 of their 3 children </a:t>
            </a:r>
            <a:br>
              <a:rPr lang="en-US" sz="3300" dirty="0"/>
            </a:br>
            <a:r>
              <a:rPr lang="en-US" sz="3300" dirty="0"/>
              <a:t>were diagnosed with bipolar disorder at around the same time</a:t>
            </a:r>
            <a:br>
              <a:rPr lang="en-US" sz="3300" dirty="0"/>
            </a:br>
            <a:endParaRPr lang="en-US" sz="3300" dirty="0"/>
          </a:p>
          <a:p>
            <a:r>
              <a:rPr lang="en-US" sz="3300" dirty="0"/>
              <a:t>Learned about the Walk at support group- the Walk was a better “fit” for their family</a:t>
            </a:r>
            <a:br>
              <a:rPr lang="en-US" sz="3300" dirty="0"/>
            </a:br>
            <a:endParaRPr lang="en-US" sz="3300" dirty="0"/>
          </a:p>
          <a:p>
            <a:r>
              <a:rPr lang="en-US" sz="3300" dirty="0"/>
              <a:t>All of their involvement with NAMI is centered around NAMIWalks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761" y="1126460"/>
            <a:ext cx="1952318" cy="19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63" y="365126"/>
            <a:ext cx="7886700" cy="1325563"/>
          </a:xfrm>
        </p:spPr>
        <p:txBody>
          <a:bodyPr/>
          <a:lstStyle/>
          <a:p>
            <a:r>
              <a:rPr lang="en-US" dirty="0"/>
              <a:t>Deepening Engagement through NAMIWalks- Jen Madsen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9355" y="2373856"/>
            <a:ext cx="3052916" cy="225043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6701" y="169068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/>
              <a:t> </a:t>
            </a:r>
            <a:r>
              <a:rPr lang="en-US" sz="11200" dirty="0"/>
              <a:t>Madsen Mania has participated</a:t>
            </a:r>
            <a:br>
              <a:rPr lang="en-US" sz="11200" dirty="0"/>
            </a:br>
            <a:r>
              <a:rPr lang="en-US" sz="11200" dirty="0"/>
              <a:t> in NAMIWalks Greater Houston for 6 years, raising over $12,000</a:t>
            </a:r>
            <a:br>
              <a:rPr lang="en-US" sz="11200" dirty="0"/>
            </a:br>
            <a:endParaRPr lang="en-US" sz="11200" dirty="0"/>
          </a:p>
          <a:p>
            <a:r>
              <a:rPr lang="en-US" sz="11200" dirty="0"/>
              <a:t>Jen is the Walk Family Chair</a:t>
            </a:r>
            <a:br>
              <a:rPr lang="en-US" sz="11200" dirty="0"/>
            </a:br>
            <a:endParaRPr lang="en-US" sz="11200" dirty="0"/>
          </a:p>
          <a:p>
            <a:r>
              <a:rPr lang="en-US" sz="11200" dirty="0"/>
              <a:t>Daughter Abi was 2016 NAMI Texas </a:t>
            </a:r>
            <a:br>
              <a:rPr lang="en-US" sz="11200" dirty="0"/>
            </a:br>
            <a:r>
              <a:rPr lang="en-US" sz="11200" dirty="0"/>
              <a:t>Youth Volunteer of the Year</a:t>
            </a:r>
            <a:br>
              <a:rPr lang="en-US" sz="11200" dirty="0"/>
            </a:br>
            <a:endParaRPr lang="en-US" sz="11200" dirty="0"/>
          </a:p>
          <a:p>
            <a:r>
              <a:rPr lang="en-US" sz="11200" dirty="0"/>
              <a:t>Published post about her family and their Walk experience on NAMI National blog</a:t>
            </a:r>
            <a:br>
              <a:rPr lang="en-US" sz="11200" dirty="0"/>
            </a:br>
            <a:endParaRPr lang="en-US" sz="11200" dirty="0"/>
          </a:p>
          <a:p>
            <a:pPr marL="0" indent="0" algn="ctr">
              <a:buNone/>
            </a:pPr>
            <a:r>
              <a:rPr lang="en-US" sz="12000" b="1" i="1" dirty="0">
                <a:solidFill>
                  <a:srgbClr val="92D050"/>
                </a:solidFill>
              </a:rPr>
              <a:t>“In 1 spot in 1 Day, 3,000 people who are connected to mental illness-- that’s powerful!”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723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Deepening Engagement through NAMIWalks- Libby </a:t>
            </a:r>
            <a:r>
              <a:rPr lang="en-US" dirty="0" err="1"/>
              <a:t>Mascaro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47" y="192666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NAMIWalks Southwestern Pennsylvania</a:t>
            </a:r>
            <a:endParaRPr lang="en-US" sz="36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15252"/>
            <a:ext cx="3958098" cy="2968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470" y="3217606"/>
            <a:ext cx="3849329" cy="25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6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1726</TotalTime>
  <Words>270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Best Practices in the NAMIWalks Event</vt:lpstr>
      <vt:lpstr>Todays Presenters: Kris Eschman – “Deepening Engagement” Wayne Baldaro – “ Communications” Darcey Mamone – “ Strategic Social Media” Majose Carrasco – “Partnerships” </vt:lpstr>
      <vt:lpstr>Deepening Engagement</vt:lpstr>
      <vt:lpstr>Deepening Engagement through NAMIWalks- Brad Benson</vt:lpstr>
      <vt:lpstr>Deepening Engagement via NAMIWalks- Brad Benson</vt:lpstr>
      <vt:lpstr>Deepening Engagement via NAMIWalks- Brad Benson</vt:lpstr>
      <vt:lpstr>Deepening Engagement through NAMIWalks- Jen Madsen</vt:lpstr>
      <vt:lpstr>Deepening Engagement through NAMIWalks- Jen Madsen</vt:lpstr>
      <vt:lpstr>Deepening Engagement through NAMIWalks- Libby Mascaro</vt:lpstr>
      <vt:lpstr>Deepening Engagement through NAMIWalks- Libby Mascaro</vt:lpstr>
      <vt:lpstr>Deepening Engagement through NAMIWalks- Libby Mascaro</vt:lpstr>
      <vt:lpstr>Deepening Engagement through NAMIWalks- Libby Mascaro</vt:lpstr>
      <vt:lpstr>Deepening Engagement through National Fundraising Recognition Program</vt:lpstr>
      <vt:lpstr>Deepening Engagement through National Fundraising Recognition Program</vt:lpstr>
      <vt:lpstr>Deepening Engagement through National Fundraising Recognition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28</cp:revision>
  <dcterms:created xsi:type="dcterms:W3CDTF">2016-04-19T21:18:15Z</dcterms:created>
  <dcterms:modified xsi:type="dcterms:W3CDTF">2017-07-11T20:38:45Z</dcterms:modified>
</cp:coreProperties>
</file>