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97"/>
  </p:normalViewPr>
  <p:slideViewPr>
    <p:cSldViewPr snapToGrid="0" snapToObjects="1">
      <p:cViewPr varScale="1">
        <p:scale>
          <a:sx n="79" d="100"/>
          <a:sy n="79" d="100"/>
        </p:scale>
        <p:origin x="10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2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8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1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8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7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5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49FE4-8ADD-964B-B673-E49F1F880E4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7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3600"/>
            <a:ext cx="9144000" cy="1086678"/>
          </a:xfrm>
        </p:spPr>
        <p:txBody>
          <a:bodyPr>
            <a:normAutofit/>
          </a:bodyPr>
          <a:lstStyle/>
          <a:p>
            <a:r>
              <a:rPr lang="en-US" sz="4800" b="1" dirty="0"/>
              <a:t>“Communications and What Works”</a:t>
            </a:r>
          </a:p>
        </p:txBody>
      </p:sp>
    </p:spTree>
    <p:extLst>
      <p:ext uri="{BB962C8B-B14F-4D97-AF65-F5344CB8AC3E}">
        <p14:creationId xmlns:p14="http://schemas.microsoft.com/office/powerpoint/2010/main" val="119730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Working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 subject line</a:t>
            </a:r>
          </a:p>
          <a:p>
            <a:pPr lvl="1"/>
            <a:r>
              <a:rPr lang="en-US" dirty="0"/>
              <a:t>“Three Actions You Can Take Today”</a:t>
            </a:r>
          </a:p>
          <a:p>
            <a:pPr lvl="1"/>
            <a:r>
              <a:rPr lang="en-US" dirty="0"/>
              <a:t>“Add Your Voice”</a:t>
            </a:r>
          </a:p>
          <a:p>
            <a:r>
              <a:rPr lang="en-US" dirty="0"/>
              <a:t>Brevity</a:t>
            </a:r>
          </a:p>
          <a:p>
            <a:r>
              <a:rPr lang="en-US" dirty="0"/>
              <a:t>“Call to Action”</a:t>
            </a:r>
          </a:p>
          <a:p>
            <a:pPr lvl="1"/>
            <a:r>
              <a:rPr lang="en-US" dirty="0"/>
              <a:t>“Make a gift”</a:t>
            </a:r>
          </a:p>
          <a:p>
            <a:pPr lvl="1"/>
            <a:r>
              <a:rPr lang="en-US" dirty="0"/>
              <a:t>“Call today”</a:t>
            </a:r>
          </a:p>
          <a:p>
            <a:r>
              <a:rPr lang="en-US" dirty="0"/>
              <a:t>“GPS”</a:t>
            </a:r>
          </a:p>
          <a:p>
            <a:pPr lvl="1"/>
            <a:r>
              <a:rPr lang="en-US" dirty="0"/>
              <a:t>Website, phone, name to contact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0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Consistency</a:t>
            </a:r>
          </a:p>
          <a:p>
            <a:r>
              <a:rPr lang="en-US" dirty="0"/>
              <a:t>Conciseness</a:t>
            </a:r>
          </a:p>
          <a:p>
            <a:r>
              <a:rPr lang="en-US" dirty="0"/>
              <a:t>A Calendar – in pencil</a:t>
            </a:r>
          </a:p>
          <a:p>
            <a:r>
              <a:rPr lang="en-US" dirty="0"/>
              <a:t>An Audience – To segment or not to segment</a:t>
            </a:r>
          </a:p>
          <a:p>
            <a:r>
              <a:rPr lang="en-US" dirty="0"/>
              <a:t>Use the NAMI Mood &amp; Branding</a:t>
            </a:r>
          </a:p>
          <a:p>
            <a:r>
              <a:rPr lang="en-US" dirty="0"/>
              <a:t>Second set of Eyes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4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Let’s Look At Some of the Best</a:t>
            </a:r>
          </a:p>
        </p:txBody>
      </p:sp>
    </p:spTree>
    <p:extLst>
      <p:ext uri="{BB962C8B-B14F-4D97-AF65-F5344CB8AC3E}">
        <p14:creationId xmlns:p14="http://schemas.microsoft.com/office/powerpoint/2010/main" val="53081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495" t="5154" r="33398" b="3614"/>
          <a:stretch/>
        </p:blipFill>
        <p:spPr>
          <a:xfrm>
            <a:off x="2814221" y="737055"/>
            <a:ext cx="3675355" cy="5697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026" y="737055"/>
            <a:ext cx="24953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NAMIWalks Southern Arizona</a:t>
            </a:r>
          </a:p>
          <a:p>
            <a:r>
              <a:rPr lang="en-US" sz="2000" dirty="0"/>
              <a:t>Subject: “2 More Weeks”</a:t>
            </a:r>
          </a:p>
          <a:p>
            <a:endParaRPr lang="en-US" sz="2000" dirty="0"/>
          </a:p>
          <a:p>
            <a:r>
              <a:rPr lang="en-US" sz="2000" dirty="0"/>
              <a:t>Missing – Link to donate.</a:t>
            </a:r>
          </a:p>
          <a:p>
            <a:r>
              <a:rPr lang="en-US" sz="2000" dirty="0"/>
              <a:t>Needs –</a:t>
            </a:r>
          </a:p>
          <a:p>
            <a:r>
              <a:rPr lang="en-US" sz="2000" dirty="0"/>
              <a:t>What I like: </a:t>
            </a:r>
          </a:p>
          <a:p>
            <a:r>
              <a:rPr lang="en-US" sz="2000" dirty="0"/>
              <a:t>While busy it has a great message.  The walk picture is excellent</a:t>
            </a:r>
          </a:p>
          <a:p>
            <a:r>
              <a:rPr lang="en-US" sz="2000" dirty="0"/>
              <a:t>To the point!</a:t>
            </a:r>
          </a:p>
        </p:txBody>
      </p:sp>
    </p:spTree>
    <p:extLst>
      <p:ext uri="{BB962C8B-B14F-4D97-AF65-F5344CB8AC3E}">
        <p14:creationId xmlns:p14="http://schemas.microsoft.com/office/powerpoint/2010/main" val="249913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subTitle" idx="1"/>
          </p:nvPr>
        </p:nvSpPr>
        <p:spPr>
          <a:xfrm>
            <a:off x="0" y="1127465"/>
            <a:ext cx="3098307" cy="3418032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NAMI North Carolina</a:t>
            </a:r>
          </a:p>
          <a:p>
            <a:pPr algn="l"/>
            <a:r>
              <a:rPr lang="en-US" sz="2000" dirty="0"/>
              <a:t>Weekly Newsletter</a:t>
            </a:r>
          </a:p>
          <a:p>
            <a:pPr algn="l"/>
            <a:r>
              <a:rPr lang="en-US" sz="2000" dirty="0"/>
              <a:t>Missing – Not a thing!</a:t>
            </a:r>
          </a:p>
          <a:p>
            <a:pPr algn="l"/>
            <a:r>
              <a:rPr lang="en-US" sz="2000" dirty="0"/>
              <a:t>Needed – </a:t>
            </a:r>
          </a:p>
          <a:p>
            <a:pPr algn="l"/>
            <a:r>
              <a:rPr lang="en-US" sz="2000" dirty="0"/>
              <a:t>What I like:</a:t>
            </a:r>
          </a:p>
          <a:p>
            <a:pPr algn="l"/>
            <a:r>
              <a:rPr lang="en-US" sz="2000" dirty="0"/>
              <a:t>Always on time, has the right amount of information, layout is well done.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408" t="5253" r="36699" b="3442"/>
          <a:stretch/>
        </p:blipFill>
        <p:spPr>
          <a:xfrm>
            <a:off x="3098308" y="686658"/>
            <a:ext cx="3018408" cy="576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6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867" y="814449"/>
            <a:ext cx="2633611" cy="2776890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NAMIWalks NY Metro</a:t>
            </a:r>
          </a:p>
          <a:p>
            <a:pPr algn="l"/>
            <a:r>
              <a:rPr lang="en-US" sz="2000" dirty="0"/>
              <a:t>Subject Line:</a:t>
            </a:r>
          </a:p>
          <a:p>
            <a:pPr algn="l"/>
            <a:r>
              <a:rPr lang="en-US" sz="2000" dirty="0"/>
              <a:t>“Join the Movement”</a:t>
            </a:r>
          </a:p>
          <a:p>
            <a:pPr algn="l"/>
            <a:r>
              <a:rPr lang="en-US" sz="2000" dirty="0"/>
              <a:t>Nice use of poster, great calls to action, highlights and clear language.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8058" t="5426" r="37184" b="4131"/>
          <a:stretch/>
        </p:blipFill>
        <p:spPr>
          <a:xfrm>
            <a:off x="3266983" y="698516"/>
            <a:ext cx="2787588" cy="572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6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22" y="832205"/>
            <a:ext cx="3080455" cy="2971170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NAMIWalks New Mexico</a:t>
            </a:r>
          </a:p>
          <a:p>
            <a:pPr algn="l"/>
            <a:r>
              <a:rPr lang="en-US" sz="2000" dirty="0"/>
              <a:t>Subject: “Thank You”</a:t>
            </a:r>
          </a:p>
          <a:p>
            <a:pPr algn="l"/>
            <a:r>
              <a:rPr lang="en-US" sz="2000" dirty="0"/>
              <a:t>Why I like this one:</a:t>
            </a:r>
          </a:p>
          <a:p>
            <a:pPr algn="l"/>
            <a:r>
              <a:rPr lang="en-US" sz="2000" dirty="0"/>
              <a:t>Good use of image.</a:t>
            </a:r>
          </a:p>
          <a:p>
            <a:pPr algn="l"/>
            <a:r>
              <a:rPr lang="en-US" sz="2000" dirty="0"/>
              <a:t>Linkage to more information.</a:t>
            </a:r>
          </a:p>
          <a:p>
            <a:pPr algn="l"/>
            <a:r>
              <a:rPr lang="en-US" sz="2000" dirty="0"/>
              <a:t>Great call to action.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087" t="4391" r="38156" b="3786"/>
          <a:stretch/>
        </p:blipFill>
        <p:spPr>
          <a:xfrm>
            <a:off x="3391269" y="731169"/>
            <a:ext cx="2725446" cy="568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2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22" y="832205"/>
            <a:ext cx="3080455" cy="355336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dirty="0"/>
              <a:t>NAMIWalks Virginia</a:t>
            </a:r>
          </a:p>
          <a:p>
            <a:pPr algn="l"/>
            <a:r>
              <a:rPr lang="en-US" sz="2000" dirty="0"/>
              <a:t>Subject: “Kick Off the Summer with NAMIWalks”</a:t>
            </a:r>
          </a:p>
          <a:p>
            <a:pPr algn="l"/>
            <a:r>
              <a:rPr lang="en-US" sz="2000" dirty="0"/>
              <a:t>Why I like this one:</a:t>
            </a:r>
          </a:p>
          <a:p>
            <a:pPr algn="l"/>
            <a:r>
              <a:rPr lang="en-US" sz="2000" dirty="0"/>
              <a:t>Good use of images.</a:t>
            </a:r>
          </a:p>
          <a:p>
            <a:pPr algn="l"/>
            <a:r>
              <a:rPr lang="en-US" sz="2000" dirty="0"/>
              <a:t>Linkage to more information. Resources &amp; More</a:t>
            </a:r>
          </a:p>
          <a:p>
            <a:pPr algn="l"/>
            <a:r>
              <a:rPr lang="en-US" sz="2000" dirty="0"/>
              <a:t>Great call to action.</a:t>
            </a:r>
          </a:p>
          <a:p>
            <a:pPr algn="l"/>
            <a:r>
              <a:rPr lang="en-US" sz="2000" dirty="0"/>
              <a:t>Contest.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701" y="761842"/>
            <a:ext cx="2115405" cy="567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68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250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“Communications and What Works”</vt:lpstr>
      <vt:lpstr>What’s Working  </vt:lpstr>
      <vt:lpstr>What’s Needed</vt:lpstr>
      <vt:lpstr>Let’s Look At Some of the Best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Lemon</dc:creator>
  <cp:lastModifiedBy>Dawn Brown</cp:lastModifiedBy>
  <cp:revision>17</cp:revision>
  <dcterms:created xsi:type="dcterms:W3CDTF">2016-04-19T21:18:15Z</dcterms:created>
  <dcterms:modified xsi:type="dcterms:W3CDTF">2017-07-11T20:43:45Z</dcterms:modified>
</cp:coreProperties>
</file>