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4"/>
  </p:notesMasterIdLst>
  <p:sldIdLst>
    <p:sldId id="256" r:id="rId2"/>
    <p:sldId id="263" r:id="rId3"/>
    <p:sldId id="258" r:id="rId4"/>
    <p:sldId id="274" r:id="rId5"/>
    <p:sldId id="271" r:id="rId6"/>
    <p:sldId id="276" r:id="rId7"/>
    <p:sldId id="273" r:id="rId8"/>
    <p:sldId id="280" r:id="rId9"/>
    <p:sldId id="279" r:id="rId10"/>
    <p:sldId id="278" r:id="rId11"/>
    <p:sldId id="281" r:id="rId12"/>
    <p:sldId id="282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61070" autoAdjust="0"/>
  </p:normalViewPr>
  <p:slideViewPr>
    <p:cSldViewPr snapToGrid="0" snapToObjects="1">
      <p:cViewPr varScale="1">
        <p:scale>
          <a:sx n="51" d="100"/>
          <a:sy n="51" d="100"/>
        </p:scale>
        <p:origin x="187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1BA1FC-6AC8-4EBA-8F76-E91512EC1ECA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66300C3-C120-4360-BBFC-58C8F6352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96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300C3-C120-4360-BBFC-58C8F63524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172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300C3-C120-4360-BBFC-58C8F63524B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083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300C3-C120-4360-BBFC-58C8F63524B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210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300C3-C120-4360-BBFC-58C8F63524B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45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300C3-C120-4360-BBFC-58C8F63524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55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300C3-C120-4360-BBFC-58C8F63524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01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300C3-C120-4360-BBFC-58C8F63524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71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300C3-C120-4360-BBFC-58C8F63524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69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300C3-C120-4360-BBFC-58C8F63524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43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300C3-C120-4360-BBFC-58C8F63524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60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300C3-C120-4360-BBFC-58C8F63524B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822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300C3-C120-4360-BBFC-58C8F63524B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23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9FE4-8ADD-964B-B673-E49F1F880E4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5B2D-3FD9-2E48-99D0-C732FBD7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9FE4-8ADD-964B-B673-E49F1F880E4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5B2D-3FD9-2E48-99D0-C732FBD7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28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9FE4-8ADD-964B-B673-E49F1F880E4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5B2D-3FD9-2E48-99D0-C732FBD7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8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9FE4-8ADD-964B-B673-E49F1F880E4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5B2D-3FD9-2E48-99D0-C732FBD7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4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9FE4-8ADD-964B-B673-E49F1F880E4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5B2D-3FD9-2E48-99D0-C732FBD7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12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9FE4-8ADD-964B-B673-E49F1F880E4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5B2D-3FD9-2E48-99D0-C732FBD7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81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9FE4-8ADD-964B-B673-E49F1F880E4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5B2D-3FD9-2E48-99D0-C732FBD7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71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9FE4-8ADD-964B-B673-E49F1F880E4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5B2D-3FD9-2E48-99D0-C732FBD7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9FE4-8ADD-964B-B673-E49F1F880E4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5B2D-3FD9-2E48-99D0-C732FBD7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8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9FE4-8ADD-964B-B673-E49F1F880E4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5B2D-3FD9-2E48-99D0-C732FBD7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5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9FE4-8ADD-964B-B673-E49F1F880E4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5B2D-3FD9-2E48-99D0-C732FBD7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5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49FE4-8ADD-964B-B673-E49F1F880E4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55B2D-3FD9-2E48-99D0-C732FBD7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978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4042" y="2115197"/>
            <a:ext cx="7772400" cy="1821840"/>
          </a:xfrm>
        </p:spPr>
        <p:txBody>
          <a:bodyPr/>
          <a:lstStyle/>
          <a:p>
            <a:r>
              <a:rPr lang="en-US" b="1" dirty="0"/>
              <a:t>NAMI In Our Own Voice </a:t>
            </a:r>
            <a:br>
              <a:rPr lang="en-US" b="1" dirty="0"/>
            </a:br>
            <a:r>
              <a:rPr lang="en-US" b="1" dirty="0"/>
              <a:t>Reimagined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1520" y="4431160"/>
            <a:ext cx="75209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Schatzie Brunner:  Author, The Face of Depression</a:t>
            </a:r>
          </a:p>
          <a:p>
            <a:pPr algn="ctr"/>
            <a:r>
              <a:rPr lang="en-US" sz="2800" dirty="0"/>
              <a:t>Julie Erickson, MURP:  National Manager, NAMI </a:t>
            </a:r>
          </a:p>
        </p:txBody>
      </p:sp>
    </p:spTree>
    <p:extLst>
      <p:ext uri="{BB962C8B-B14F-4D97-AF65-F5344CB8AC3E}">
        <p14:creationId xmlns:p14="http://schemas.microsoft.com/office/powerpoint/2010/main" val="1197307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34042" y="2115197"/>
            <a:ext cx="7772400" cy="1821840"/>
          </a:xfrm>
        </p:spPr>
        <p:txBody>
          <a:bodyPr/>
          <a:lstStyle/>
          <a:p>
            <a:r>
              <a:rPr lang="en-US" b="1" dirty="0"/>
              <a:t>What’s Next </a:t>
            </a:r>
          </a:p>
        </p:txBody>
      </p:sp>
    </p:spTree>
    <p:extLst>
      <p:ext uri="{BB962C8B-B14F-4D97-AF65-F5344CB8AC3E}">
        <p14:creationId xmlns:p14="http://schemas.microsoft.com/office/powerpoint/2010/main" val="1133152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34042" y="2115197"/>
            <a:ext cx="7772400" cy="1821840"/>
          </a:xfrm>
        </p:spPr>
        <p:txBody>
          <a:bodyPr/>
          <a:lstStyle/>
          <a:p>
            <a:r>
              <a:rPr lang="en-US" b="1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981550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34042" y="2115197"/>
            <a:ext cx="7772400" cy="1821840"/>
          </a:xfrm>
        </p:spPr>
        <p:txBody>
          <a:bodyPr/>
          <a:lstStyle/>
          <a:p>
            <a:r>
              <a:rPr lang="en-US" b="1"/>
              <a:t>THANK YOU!!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5877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66823"/>
            <a:ext cx="7886700" cy="3817221"/>
          </a:xfrm>
        </p:spPr>
        <p:txBody>
          <a:bodyPr>
            <a:normAutofit/>
          </a:bodyPr>
          <a:lstStyle/>
          <a:p>
            <a:r>
              <a:rPr lang="en-US" sz="3200" dirty="0"/>
              <a:t>Increase:  </a:t>
            </a:r>
          </a:p>
          <a:p>
            <a:endParaRPr lang="en-US" sz="3200" dirty="0"/>
          </a:p>
          <a:p>
            <a:pPr lvl="1"/>
            <a:r>
              <a:rPr lang="en-US" sz="2800" dirty="0"/>
              <a:t>Effectiveness of the program </a:t>
            </a:r>
          </a:p>
          <a:p>
            <a:pPr lvl="1"/>
            <a:r>
              <a:rPr lang="en-US" sz="2800" dirty="0"/>
              <a:t>Preparedness of presenters </a:t>
            </a:r>
          </a:p>
          <a:p>
            <a:pPr lvl="1"/>
            <a:r>
              <a:rPr lang="en-US" sz="2800" dirty="0"/>
              <a:t>Program availability </a:t>
            </a:r>
          </a:p>
          <a:p>
            <a:pPr lvl="1"/>
            <a:r>
              <a:rPr lang="en-US" sz="2800" dirty="0"/>
              <a:t>Program consistency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01697"/>
          </a:xfrm>
        </p:spPr>
        <p:txBody>
          <a:bodyPr/>
          <a:lstStyle/>
          <a:p>
            <a:r>
              <a:rPr lang="en-US" b="1" dirty="0"/>
              <a:t>Goals of Update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0594" y="1264487"/>
            <a:ext cx="2080045" cy="275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48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220722" cy="1670619"/>
          </a:xfrm>
        </p:spPr>
        <p:txBody>
          <a:bodyPr/>
          <a:lstStyle/>
          <a:p>
            <a:r>
              <a:rPr lang="en-US" b="1" dirty="0"/>
              <a:t>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8720" y="2001150"/>
            <a:ext cx="5453500" cy="359107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Current research </a:t>
            </a:r>
          </a:p>
          <a:p>
            <a:r>
              <a:rPr lang="en-US" dirty="0"/>
              <a:t>Nearly 800 surveyed </a:t>
            </a:r>
          </a:p>
          <a:p>
            <a:r>
              <a:rPr lang="en-US" dirty="0"/>
              <a:t>IOOV advisory group of stakeholders</a:t>
            </a:r>
          </a:p>
          <a:p>
            <a:r>
              <a:rPr lang="en-US" dirty="0"/>
              <a:t>IOOV program coordinators, trainers and presenters</a:t>
            </a:r>
          </a:p>
          <a:p>
            <a:r>
              <a:rPr lang="en-US" dirty="0"/>
              <a:t>Multiple experts</a:t>
            </a:r>
          </a:p>
          <a:p>
            <a:r>
              <a:rPr lang="en-US" dirty="0"/>
              <a:t>Multiple pilots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350926">
            <a:off x="5339694" y="877493"/>
            <a:ext cx="3536509" cy="285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149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996437" cy="1670619"/>
          </a:xfrm>
        </p:spPr>
        <p:txBody>
          <a:bodyPr/>
          <a:lstStyle/>
          <a:p>
            <a:r>
              <a:rPr lang="en-US" b="1" dirty="0"/>
              <a:t>What We Found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997" y="2001150"/>
            <a:ext cx="7886700" cy="414361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Presentation </a:t>
            </a:r>
          </a:p>
          <a:p>
            <a:r>
              <a:rPr lang="en-US" dirty="0"/>
              <a:t>Confirmed general format</a:t>
            </a:r>
          </a:p>
          <a:p>
            <a:r>
              <a:rPr lang="en-US" dirty="0"/>
              <a:t>Shorter format is equally effective</a:t>
            </a:r>
          </a:p>
          <a:p>
            <a:r>
              <a:rPr lang="en-US" dirty="0"/>
              <a:t>Venues requesting variety of presentation lengths</a:t>
            </a:r>
          </a:p>
          <a:p>
            <a:r>
              <a:rPr lang="en-US" dirty="0"/>
              <a:t>Modeling non-stigmatizing conversations</a:t>
            </a:r>
          </a:p>
          <a:p>
            <a:r>
              <a:rPr lang="en-US" dirty="0"/>
              <a:t>Desire for fewer labels, relevant language, more current look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Training</a:t>
            </a:r>
          </a:p>
          <a:p>
            <a:r>
              <a:rPr lang="en-US" dirty="0"/>
              <a:t>Ongoing training to support learning </a:t>
            </a:r>
          </a:p>
          <a:p>
            <a:r>
              <a:rPr lang="en-US" dirty="0"/>
              <a:t>Majority of presenter trainees open to blended learning</a:t>
            </a:r>
          </a:p>
          <a:p>
            <a:r>
              <a:rPr lang="en-US" dirty="0"/>
              <a:t>Need for more cost-effective training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565805">
            <a:off x="6272351" y="370987"/>
            <a:ext cx="2536837" cy="249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31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54907"/>
            <a:ext cx="7886700" cy="1325563"/>
          </a:xfrm>
        </p:spPr>
        <p:txBody>
          <a:bodyPr/>
          <a:lstStyle/>
          <a:p>
            <a:r>
              <a:rPr lang="en-US" b="1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606" y="2018579"/>
            <a:ext cx="6063993" cy="3817221"/>
          </a:xfrm>
        </p:spPr>
        <p:txBody>
          <a:bodyPr/>
          <a:lstStyle/>
          <a:p>
            <a:r>
              <a:rPr lang="en-US" dirty="0"/>
              <a:t>Consistent general format – Two presenters, video, discussion, handout</a:t>
            </a:r>
          </a:p>
          <a:p>
            <a:r>
              <a:rPr lang="en-US" dirty="0"/>
              <a:t>Fewer story sections </a:t>
            </a:r>
          </a:p>
          <a:p>
            <a:r>
              <a:rPr lang="en-US" dirty="0"/>
              <a:t>Two video lengths </a:t>
            </a:r>
          </a:p>
          <a:p>
            <a:r>
              <a:rPr lang="en-US" dirty="0"/>
              <a:t>Modified video format – presenters modeling conversations</a:t>
            </a:r>
          </a:p>
          <a:p>
            <a:r>
              <a:rPr lang="en-US" dirty="0"/>
              <a:t>Blended learning presenter training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8616" y="554907"/>
            <a:ext cx="2333445" cy="233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449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66823"/>
            <a:ext cx="7886700" cy="3817221"/>
          </a:xfrm>
        </p:spPr>
        <p:txBody>
          <a:bodyPr>
            <a:normAutofit/>
          </a:bodyPr>
          <a:lstStyle/>
          <a:p>
            <a:r>
              <a:rPr lang="en-US" sz="3200" dirty="0"/>
              <a:t>Increase:  </a:t>
            </a:r>
          </a:p>
          <a:p>
            <a:endParaRPr lang="en-US" sz="3200" dirty="0"/>
          </a:p>
          <a:p>
            <a:pPr lvl="1"/>
            <a:r>
              <a:rPr lang="en-US" sz="2800" dirty="0"/>
              <a:t>Effectiveness of the program </a:t>
            </a:r>
          </a:p>
          <a:p>
            <a:pPr lvl="1"/>
            <a:r>
              <a:rPr lang="en-US" sz="2800" dirty="0"/>
              <a:t>Preparedness of presenters </a:t>
            </a:r>
          </a:p>
          <a:p>
            <a:pPr lvl="1"/>
            <a:r>
              <a:rPr lang="en-US" sz="2800" dirty="0"/>
              <a:t>Program availability </a:t>
            </a:r>
          </a:p>
          <a:p>
            <a:pPr lvl="1"/>
            <a:r>
              <a:rPr lang="en-US" sz="2800" dirty="0"/>
              <a:t>P</a:t>
            </a:r>
            <a:r>
              <a:rPr lang="en-US" sz="2800"/>
              <a:t>rogram </a:t>
            </a:r>
            <a:r>
              <a:rPr lang="en-US" sz="2800" dirty="0"/>
              <a:t>consistency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01697"/>
          </a:xfrm>
        </p:spPr>
        <p:txBody>
          <a:bodyPr/>
          <a:lstStyle/>
          <a:p>
            <a:r>
              <a:rPr lang="en-US" b="1" dirty="0"/>
              <a:t>Goals of Update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2425" y="1253057"/>
            <a:ext cx="2080045" cy="275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245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4042" y="2115197"/>
            <a:ext cx="7772400" cy="1821840"/>
          </a:xfrm>
        </p:spPr>
        <p:txBody>
          <a:bodyPr/>
          <a:lstStyle/>
          <a:p>
            <a:r>
              <a:rPr lang="en-US" b="1" dirty="0"/>
              <a:t>NAMI In Our Own Voice </a:t>
            </a:r>
            <a:br>
              <a:rPr lang="en-US" b="1" dirty="0"/>
            </a:br>
            <a:r>
              <a:rPr lang="en-US" b="1" dirty="0"/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869431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34042" y="2115197"/>
            <a:ext cx="7772400" cy="1821840"/>
          </a:xfrm>
        </p:spPr>
        <p:txBody>
          <a:bodyPr/>
          <a:lstStyle/>
          <a:p>
            <a:r>
              <a:rPr lang="en-US" b="1" dirty="0"/>
              <a:t>What Happened</a:t>
            </a:r>
          </a:p>
        </p:txBody>
      </p:sp>
    </p:spTree>
    <p:extLst>
      <p:ext uri="{BB962C8B-B14F-4D97-AF65-F5344CB8AC3E}">
        <p14:creationId xmlns:p14="http://schemas.microsoft.com/office/powerpoint/2010/main" val="1027064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4042" y="2115197"/>
            <a:ext cx="7772400" cy="1821840"/>
          </a:xfrm>
        </p:spPr>
        <p:txBody>
          <a:bodyPr/>
          <a:lstStyle/>
          <a:p>
            <a:r>
              <a:rPr lang="en-US" b="1" dirty="0"/>
              <a:t>What Helps</a:t>
            </a:r>
          </a:p>
        </p:txBody>
      </p:sp>
    </p:spTree>
    <p:extLst>
      <p:ext uri="{BB962C8B-B14F-4D97-AF65-F5344CB8AC3E}">
        <p14:creationId xmlns:p14="http://schemas.microsoft.com/office/powerpoint/2010/main" val="2358314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3871</TotalTime>
  <Words>185</Words>
  <Application>Microsoft Office PowerPoint</Application>
  <PresentationFormat>On-screen Show (4:3)</PresentationFormat>
  <Paragraphs>60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NAMI In Our Own Voice  Reimagined</vt:lpstr>
      <vt:lpstr>Goals of Update </vt:lpstr>
      <vt:lpstr>Process</vt:lpstr>
      <vt:lpstr>What We Found</vt:lpstr>
      <vt:lpstr>Results</vt:lpstr>
      <vt:lpstr>Goals of Update </vt:lpstr>
      <vt:lpstr>NAMI In Our Own Voice  Presentation</vt:lpstr>
      <vt:lpstr>What Happened</vt:lpstr>
      <vt:lpstr>What Helps</vt:lpstr>
      <vt:lpstr>What’s Next </vt:lpstr>
      <vt:lpstr>Questions</vt:lpstr>
      <vt:lpstr>THANK YOU!!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Lemon</dc:creator>
  <cp:lastModifiedBy>Dawn Brown</cp:lastModifiedBy>
  <cp:revision>157</cp:revision>
  <cp:lastPrinted>2017-06-26T22:50:32Z</cp:lastPrinted>
  <dcterms:created xsi:type="dcterms:W3CDTF">2016-04-19T21:18:15Z</dcterms:created>
  <dcterms:modified xsi:type="dcterms:W3CDTF">2017-07-12T14:25:23Z</dcterms:modified>
</cp:coreProperties>
</file>