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97"/>
  </p:normalViewPr>
  <p:slideViewPr>
    <p:cSldViewPr snapToGrid="0" snapToObjects="1">
      <p:cViewPr varScale="1">
        <p:scale>
          <a:sx n="79" d="100"/>
          <a:sy n="79" d="100"/>
        </p:scale>
        <p:origin x="10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Welcome!</a:t>
            </a:r>
            <a:br>
              <a:rPr lang="en-US" b="1" dirty="0"/>
            </a:br>
            <a:r>
              <a:rPr lang="en-US" b="1" dirty="0"/>
              <a:t>Advocacy Networking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155" y="3605468"/>
            <a:ext cx="4815348" cy="262178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92D050"/>
                </a:solidFill>
              </a:rPr>
              <a:t>Panelists: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92D050"/>
                </a:solidFill>
              </a:rPr>
              <a:t>	</a:t>
            </a:r>
            <a:r>
              <a:rPr lang="en-US" sz="2000" dirty="0"/>
              <a:t>Michael Gray, NAMI Kentucky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92D050"/>
                </a:solidFill>
              </a:rPr>
              <a:t>	</a:t>
            </a:r>
            <a:r>
              <a:rPr lang="en-US" sz="2000" dirty="0"/>
              <a:t>Tim Clement, Parity Track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92D050"/>
                </a:solidFill>
              </a:rPr>
              <a:t>	</a:t>
            </a:r>
            <a:r>
              <a:rPr lang="en-US" sz="2000" dirty="0"/>
              <a:t>Greg </a:t>
            </a:r>
            <a:r>
              <a:rPr lang="en-US" sz="2000" dirty="0" err="1"/>
              <a:t>Hansch</a:t>
            </a:r>
            <a:r>
              <a:rPr lang="en-US" sz="2000" dirty="0"/>
              <a:t>, NAMI Texas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92D050"/>
                </a:solidFill>
              </a:rPr>
              <a:t>	</a:t>
            </a:r>
            <a:r>
              <a:rPr lang="en-US" sz="2000" dirty="0"/>
              <a:t>Happy Carlock, NAMI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92D050"/>
                </a:solidFill>
              </a:rPr>
              <a:t>	</a:t>
            </a:r>
            <a:r>
              <a:rPr lang="en-US" sz="2000" dirty="0"/>
              <a:t>Sue Abderholden, NAMI Minnesota</a:t>
            </a:r>
            <a:endParaRPr lang="en-US" sz="2000" b="1" dirty="0">
              <a:solidFill>
                <a:srgbClr val="92D05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rgbClr val="92D050"/>
                </a:solidFill>
              </a:rPr>
              <a:t>Moderators: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	Sita Diehl, NAMI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	Hannah Wesolowski, NAMI</a:t>
            </a:r>
          </a:p>
          <a:p>
            <a:pPr algn="l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Medicaid Expansion Waivers</a:t>
            </a:r>
            <a:br>
              <a:rPr lang="en-US" b="1" dirty="0"/>
            </a:br>
            <a:r>
              <a:rPr lang="en-US" sz="3600" b="1" dirty="0">
                <a:solidFill>
                  <a:srgbClr val="92D050"/>
                </a:solidFill>
              </a:rPr>
              <a:t>Michael Gray, NAMI Kentucky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6978" y="1825625"/>
            <a:ext cx="56300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Mental Health Parity: State Action</a:t>
            </a:r>
            <a:br>
              <a:rPr lang="en-US" b="1" dirty="0"/>
            </a:br>
            <a:r>
              <a:rPr lang="en-US" sz="3600" b="1" dirty="0">
                <a:solidFill>
                  <a:srgbClr val="92D050"/>
                </a:solidFill>
              </a:rPr>
              <a:t>Tim Clement, </a:t>
            </a:r>
            <a:r>
              <a:rPr lang="en-US" sz="3600" b="1" dirty="0" err="1">
                <a:solidFill>
                  <a:srgbClr val="92D050"/>
                </a:solidFill>
              </a:rPr>
              <a:t>ParityTrack</a:t>
            </a:r>
            <a:endParaRPr lang="en-US" sz="3600" b="1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885" r="2169" b="5363"/>
          <a:stretch/>
        </p:blipFill>
        <p:spPr>
          <a:xfrm>
            <a:off x="0" y="1866179"/>
            <a:ext cx="9144000" cy="45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Services to Young Adults</a:t>
            </a:r>
            <a:br>
              <a:rPr lang="en-US" b="1" dirty="0"/>
            </a:br>
            <a:r>
              <a:rPr lang="en-US" sz="3600" b="1" dirty="0">
                <a:solidFill>
                  <a:srgbClr val="92D050"/>
                </a:solidFill>
              </a:rPr>
              <a:t>Greg </a:t>
            </a:r>
            <a:r>
              <a:rPr lang="en-US" sz="3600" b="1" dirty="0" err="1">
                <a:solidFill>
                  <a:srgbClr val="92D050"/>
                </a:solidFill>
              </a:rPr>
              <a:t>Hansch</a:t>
            </a:r>
            <a:r>
              <a:rPr lang="en-US" sz="3600" b="1" dirty="0">
                <a:solidFill>
                  <a:srgbClr val="92D050"/>
                </a:solidFill>
              </a:rPr>
              <a:t>, NAMI Texas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857" y="1825625"/>
            <a:ext cx="3390285" cy="43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1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Services to Young Adults</a:t>
            </a:r>
            <a:br>
              <a:rPr lang="en-US" b="1" dirty="0"/>
            </a:br>
            <a:r>
              <a:rPr lang="en-US" sz="3600" b="1" dirty="0">
                <a:solidFill>
                  <a:srgbClr val="92D050"/>
                </a:solidFill>
              </a:rPr>
              <a:t>Happy Carlock, NAMI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511" t="14986" r="30754" b="9769"/>
          <a:stretch/>
        </p:blipFill>
        <p:spPr>
          <a:xfrm>
            <a:off x="628650" y="1825625"/>
            <a:ext cx="4962780" cy="4221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516" t="12849" r="36130" b="19160"/>
          <a:stretch/>
        </p:blipFill>
        <p:spPr>
          <a:xfrm>
            <a:off x="5831144" y="2188547"/>
            <a:ext cx="2684206" cy="3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5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Protected Transport </a:t>
            </a:r>
            <a:br>
              <a:rPr lang="en-US" b="1" dirty="0"/>
            </a:br>
            <a:r>
              <a:rPr lang="en-US" sz="3600" b="1" dirty="0">
                <a:solidFill>
                  <a:srgbClr val="92D050"/>
                </a:solidFill>
              </a:rPr>
              <a:t>Sue Abderholden, NAMI Minnesota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089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</a:rPr>
              <a:t>Discussion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586" y="1825625"/>
            <a:ext cx="7025763" cy="4351338"/>
          </a:xfrm>
        </p:spPr>
        <p:txBody>
          <a:bodyPr>
            <a:normAutofit/>
          </a:bodyPr>
          <a:lstStyle/>
          <a:p>
            <a:r>
              <a:rPr lang="en-US" sz="4000" dirty="0"/>
              <a:t>Medicaid Expansion Waivers</a:t>
            </a:r>
          </a:p>
          <a:p>
            <a:r>
              <a:rPr lang="en-US" sz="4000" dirty="0"/>
              <a:t>Mental  Health Parity</a:t>
            </a:r>
          </a:p>
          <a:p>
            <a:pPr lvl="1"/>
            <a:r>
              <a:rPr lang="en-US" sz="3600" dirty="0">
                <a:solidFill>
                  <a:srgbClr val="92D050"/>
                </a:solidFill>
              </a:rPr>
              <a:t>State Action </a:t>
            </a:r>
          </a:p>
          <a:p>
            <a:r>
              <a:rPr lang="en-US" sz="4000" dirty="0"/>
              <a:t>Services to Young Adults: </a:t>
            </a:r>
          </a:p>
          <a:p>
            <a:pPr lvl="1"/>
            <a:r>
              <a:rPr lang="en-US" sz="3600" dirty="0">
                <a:solidFill>
                  <a:srgbClr val="92D050"/>
                </a:solidFill>
              </a:rPr>
              <a:t>FEP &amp; College Guide</a:t>
            </a:r>
          </a:p>
          <a:p>
            <a:r>
              <a:rPr lang="en-US" sz="4000" dirty="0"/>
              <a:t>Protected Transport</a:t>
            </a:r>
          </a:p>
        </p:txBody>
      </p:sp>
    </p:spTree>
    <p:extLst>
      <p:ext uri="{BB962C8B-B14F-4D97-AF65-F5344CB8AC3E}">
        <p14:creationId xmlns:p14="http://schemas.microsoft.com/office/powerpoint/2010/main" val="336269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Report to Large Group</a:t>
            </a:r>
            <a:br>
              <a:rPr lang="en-US" b="1" dirty="0"/>
            </a:br>
            <a:r>
              <a:rPr lang="en-US" sz="3600" b="1" dirty="0">
                <a:solidFill>
                  <a:srgbClr val="92D050"/>
                </a:solidFill>
              </a:rPr>
              <a:t>1 - 2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310" y="2551471"/>
            <a:ext cx="6775040" cy="3625492"/>
          </a:xfrm>
        </p:spPr>
        <p:txBody>
          <a:bodyPr/>
          <a:lstStyle/>
          <a:p>
            <a:r>
              <a:rPr lang="en-US" sz="4000" dirty="0"/>
              <a:t>Medicaid Expansion Waivers</a:t>
            </a:r>
          </a:p>
          <a:p>
            <a:r>
              <a:rPr lang="en-US" sz="4000" dirty="0"/>
              <a:t>Mental  Health Parity</a:t>
            </a:r>
          </a:p>
          <a:p>
            <a:r>
              <a:rPr lang="en-US" sz="4000" dirty="0"/>
              <a:t>Services to Young Adults</a:t>
            </a:r>
            <a:endParaRPr lang="en-US" sz="3600" dirty="0">
              <a:solidFill>
                <a:srgbClr val="92D050"/>
              </a:solidFill>
            </a:endParaRPr>
          </a:p>
          <a:p>
            <a:r>
              <a:rPr lang="en-US" sz="4000" dirty="0"/>
              <a:t>Protected Transport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9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Next Advocacy Network Call</a:t>
            </a:r>
            <a:br>
              <a:rPr lang="en-US" b="1" dirty="0"/>
            </a:br>
            <a:r>
              <a:rPr lang="en-US" b="1" dirty="0"/>
              <a:t>Digital 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5716"/>
            <a:ext cx="6858000" cy="1655762"/>
          </a:xfrm>
        </p:spPr>
        <p:txBody>
          <a:bodyPr/>
          <a:lstStyle/>
          <a:p>
            <a:r>
              <a:rPr lang="en-US" b="1" dirty="0"/>
              <a:t>Hannah Wesolowski, NAMI</a:t>
            </a:r>
          </a:p>
          <a:p>
            <a:r>
              <a:rPr lang="en-US" b="1" dirty="0"/>
              <a:t>Marcel Harris, NAMI California</a:t>
            </a:r>
          </a:p>
          <a:p>
            <a:r>
              <a:rPr lang="en-US" b="1" dirty="0">
                <a:solidFill>
                  <a:srgbClr val="92D050"/>
                </a:solidFill>
              </a:rPr>
              <a:t>July 20, 4:00pm ET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78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Welcome! Advocacy Networking Session</vt:lpstr>
      <vt:lpstr>Medicaid Expansion Waivers Michael Gray, NAMI Kentucky</vt:lpstr>
      <vt:lpstr>Mental Health Parity: State Action Tim Clement, ParityTrack</vt:lpstr>
      <vt:lpstr>Services to Young Adults Greg Hansch, NAMI Texas</vt:lpstr>
      <vt:lpstr>Services to Young Adults Happy Carlock, NAMI</vt:lpstr>
      <vt:lpstr>Protected Transport  Sue Abderholden, NAMI Minnesota</vt:lpstr>
      <vt:lpstr>Discussion Groups</vt:lpstr>
      <vt:lpstr>Report to Large Group 1 - 2 Key Points</vt:lpstr>
      <vt:lpstr>Next Advocacy Network Call Digital Advocacy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9</cp:revision>
  <dcterms:created xsi:type="dcterms:W3CDTF">2016-04-19T21:18:15Z</dcterms:created>
  <dcterms:modified xsi:type="dcterms:W3CDTF">2017-07-11T19:57:21Z</dcterms:modified>
</cp:coreProperties>
</file>